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Unbounded SemiBold"/>
      <p:regular r:id="rId22"/>
      <p:bold r:id="rId23"/>
    </p:embeddedFont>
    <p:embeddedFont>
      <p:font typeface="Cabin"/>
      <p:regular r:id="rId24"/>
      <p:bold r:id="rId25"/>
      <p:italic r:id="rId26"/>
      <p:boldItalic r:id="rId27"/>
    </p:embeddedFont>
    <p:embeddedFont>
      <p:font typeface="Cabin Medium"/>
      <p:regular r:id="rId28"/>
      <p:bold r:id="rId29"/>
      <p:italic r:id="rId30"/>
      <p:boldItalic r:id="rId31"/>
    </p:embeddedFont>
    <p:embeddedFont>
      <p:font typeface="Unbounded"/>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UnboundedSemiBold-regular.fntdata"/><Relationship Id="rId21" Type="http://schemas.openxmlformats.org/officeDocument/2006/relationships/slide" Target="slides/slide15.xml"/><Relationship Id="rId24" Type="http://schemas.openxmlformats.org/officeDocument/2006/relationships/font" Target="fonts/Cabin-regular.fntdata"/><Relationship Id="rId23" Type="http://schemas.openxmlformats.org/officeDocument/2006/relationships/font" Target="fonts/UnboundedSemiBold-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Cabin-italic.fntdata"/><Relationship Id="rId25" Type="http://schemas.openxmlformats.org/officeDocument/2006/relationships/font" Target="fonts/Cabin-bold.fntdata"/><Relationship Id="rId28" Type="http://schemas.openxmlformats.org/officeDocument/2006/relationships/font" Target="fonts/CabinMedium-regular.fntdata"/><Relationship Id="rId27" Type="http://schemas.openxmlformats.org/officeDocument/2006/relationships/font" Target="fonts/Cabin-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CabinMedium-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CabinMedium-boldItalic.fntdata"/><Relationship Id="rId30" Type="http://schemas.openxmlformats.org/officeDocument/2006/relationships/font" Target="fonts/CabinMedium-italic.fntdata"/><Relationship Id="rId11" Type="http://schemas.openxmlformats.org/officeDocument/2006/relationships/slide" Target="slides/slide5.xml"/><Relationship Id="rId33" Type="http://schemas.openxmlformats.org/officeDocument/2006/relationships/font" Target="fonts/Unbounded-bold.fntdata"/><Relationship Id="rId10" Type="http://schemas.openxmlformats.org/officeDocument/2006/relationships/slide" Target="slides/slide4.xml"/><Relationship Id="rId32" Type="http://schemas.openxmlformats.org/officeDocument/2006/relationships/font" Target="fonts/Unbounded-regular.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11057e6d4e_2_42: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 name="Google Shape;94;g311057e6d4e_2_42: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95" name="Google Shape;95;g311057e6d4e_2_42: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ko" sz="1100"/>
              <a:t>‹#›</a:t>
            </a:fld>
            <a:endParaRPr sz="11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11057e6d4e_2_134: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g311057e6d4e_2_134: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273" name="Google Shape;273;g311057e6d4e_2_134: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ko" sz="1100"/>
              <a:t>‹#›</a:t>
            </a:fld>
            <a:endParaRPr sz="11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11057e6d4e_2_149: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g311057e6d4e_2_149: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293" name="Google Shape;293;g311057e6d4e_2_149: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ko" sz="1100"/>
              <a:t>‹#›</a:t>
            </a:fld>
            <a:endParaRPr sz="11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11057e6d4e_2_172: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 name="Google Shape;314;g311057e6d4e_2_172: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315" name="Google Shape;315;g311057e6d4e_2_172: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ko" sz="1100"/>
              <a:t>‹#›</a:t>
            </a:fld>
            <a:endParaRPr sz="11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03a710919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303a710919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11057e6d4e_2_187: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 name="Google Shape;345;g311057e6d4e_2_187: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346" name="Google Shape;346;g311057e6d4e_2_187: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ko" sz="1100"/>
              <a:t>‹#›</a:t>
            </a:fld>
            <a:endParaRPr sz="11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126674eb0b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3126674eb0b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11057e6d4e_6_7: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g311057e6d4e_6_7: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106" name="Google Shape;106;g311057e6d4e_6_7: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ko" sz="1100"/>
              <a:t>‹#›</a:t>
            </a:fld>
            <a:endParaRPr sz="11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11057e6d4e_6_15: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 name="Google Shape;139;g311057e6d4e_6_15: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just">
              <a:spcBef>
                <a:spcPts val="0"/>
              </a:spcBef>
              <a:spcAft>
                <a:spcPts val="0"/>
              </a:spcAft>
              <a:buNone/>
            </a:pPr>
            <a:r>
              <a:rPr lang="ko"/>
              <a:t>프로젝트 주제 설명 후 프로젝트 배경과 기대효과에 대해 설명</a:t>
            </a:r>
            <a:br>
              <a:rPr lang="ko"/>
            </a:br>
            <a:r>
              <a:rPr b="1" lang="ko" sz="1200"/>
              <a:t>&lt;프로젝트 배경&gt;</a:t>
            </a:r>
            <a:br>
              <a:rPr lang="ko"/>
            </a:br>
            <a:r>
              <a:rPr lang="ko" sz="1000">
                <a:solidFill>
                  <a:schemeClr val="dk1"/>
                </a:solidFill>
              </a:rPr>
              <a:t>최근 몇 년간 인공지능(AI)과 머신러닝(ML) 기술의 발전으로 인해, 다양한 분야에서 사용자 맞춤형 서비스가 활성화되고 있습니다.</a:t>
            </a:r>
            <a:endParaRPr sz="1000">
              <a:solidFill>
                <a:schemeClr val="dk1"/>
              </a:solidFill>
            </a:endParaRPr>
          </a:p>
          <a:p>
            <a:pPr indent="0" lvl="0" marL="0" marR="444500" rtl="0" algn="just">
              <a:lnSpc>
                <a:spcPct val="94999"/>
              </a:lnSpc>
              <a:spcBef>
                <a:spcPts val="0"/>
              </a:spcBef>
              <a:spcAft>
                <a:spcPts val="0"/>
              </a:spcAft>
              <a:buSzPts val="1100"/>
              <a:buNone/>
            </a:pPr>
            <a:r>
              <a:rPr lang="ko" sz="1000">
                <a:solidFill>
                  <a:schemeClr val="dk1"/>
                </a:solidFill>
              </a:rPr>
              <a:t>특히 도서 추천 분야에서는 사용자의 관심사, 나이, 취향에 맞는 도서를 추천 받는 것이 중요해졌습니다. 하지만, 기존의 도서 추천 서비스들은 사용자의 관심사, 나이, 취향에 맞춘 개인화된 추천에 한계가 있으며, 특히 특정 장르에 대한 세분화된 추천 서비스의 부재가 큰 문제로 지적되고 있기에, 사용자 맞춤형 도서 추천 서비스를 기획하게 되었습니다.</a:t>
            </a:r>
            <a:endParaRPr sz="1000">
              <a:solidFill>
                <a:schemeClr val="dk1"/>
              </a:solidFill>
            </a:endParaRPr>
          </a:p>
          <a:p>
            <a:pPr indent="0" lvl="0" marL="0" marR="444500" rtl="0" algn="just">
              <a:lnSpc>
                <a:spcPct val="94999"/>
              </a:lnSpc>
              <a:spcBef>
                <a:spcPts val="0"/>
              </a:spcBef>
              <a:spcAft>
                <a:spcPts val="0"/>
              </a:spcAft>
              <a:buSzPts val="1100"/>
              <a:buNone/>
            </a:pPr>
            <a:r>
              <a:rPr b="1" lang="ko" sz="1200">
                <a:solidFill>
                  <a:schemeClr val="dk1"/>
                </a:solidFill>
              </a:rPr>
              <a:t>&lt;프로젝트 기대효과&gt;</a:t>
            </a:r>
            <a:endParaRPr b="1" sz="1200">
              <a:solidFill>
                <a:schemeClr val="dk1"/>
              </a:solidFill>
            </a:endParaRPr>
          </a:p>
          <a:p>
            <a:pPr indent="0" lvl="0" marL="0" marR="3009900" rtl="0" algn="just">
              <a:lnSpc>
                <a:spcPct val="94999"/>
              </a:lnSpc>
              <a:spcBef>
                <a:spcPts val="0"/>
              </a:spcBef>
              <a:spcAft>
                <a:spcPts val="0"/>
              </a:spcAft>
              <a:buSzPts val="1100"/>
              <a:buNone/>
            </a:pPr>
            <a:r>
              <a:rPr lang="ko" sz="1000">
                <a:solidFill>
                  <a:schemeClr val="dk1"/>
                </a:solidFill>
              </a:rPr>
              <a:t>다양한 나이대와 취향을 반영한 맞춤형 도서 추천 시스템은 독서 문화 활성화에 중요한 역할을 할 수 있습니다. 기존의 도서 추천 서비스는 제한된 데이터를 기반으로 하기 때문에,사용자 개개인의 나이, 취향, 관심 장르를 정확히 반영하는 데 한계가 있습니다. 그러나 LLM 기술을 활용한 도서 추천 시스템은 이러한 한계를 극복할 수 있습니다. LLM은 방대한 양의 텍스트 데이터를 분석하고, 사용자의 대화 패턴과 선호도를 깊이 이해하여 보다 개인화된 도서 추천을 제공할 수 있습니다. LLM은 사용자가 명시적으로 언급하지 않은 취향이나 관심사를 파악하는 능력을 갖추고 있으며, 이를 통해 독자들은 자신에게 딱 맞는 책을 더 쉽게 찾을 수 있게 되며, 도서 선택의 폭이 크게 넓어집니다. LLM 기반의 추천 시스템은 사용자의 관심사를 지속적으로 반영하며, 독자가 새로운 도서와 장르를 발견하고 흥미를 잃지 않도록 도와줍니다. 이런 시스템은 전 세대에 걸쳐 독서 참여를 증진시키고, 독서 문화의 활성화에 기여할 수 있는 중요한 도구가 될 것입니다.</a:t>
            </a:r>
            <a:endParaRPr sz="1000">
              <a:solidFill>
                <a:schemeClr val="dk1"/>
              </a:solidFill>
            </a:endParaRPr>
          </a:p>
        </p:txBody>
      </p:sp>
      <p:sp>
        <p:nvSpPr>
          <p:cNvPr id="140" name="Google Shape;140;g311057e6d4e_6_15: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ko" sz="1100"/>
              <a:t>‹#›</a:t>
            </a:fld>
            <a:endParaRPr sz="11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11057e6d4e_2_53: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g311057e6d4e_2_53: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149" name="Google Shape;149;g311057e6d4e_2_53: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ko" sz="1100"/>
              <a:t>‹#›</a:t>
            </a:fld>
            <a:endParaRPr sz="11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11057e6d4e_2_68: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 name="Google Shape;168;g311057e6d4e_2_68: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169" name="Google Shape;169;g311057e6d4e_2_68: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ko" sz="1100"/>
              <a:t>‹#›</a:t>
            </a:fld>
            <a:endParaRPr sz="11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11057e6d4e_2_79: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g311057e6d4e_2_79: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184" name="Google Shape;184;g311057e6d4e_2_79: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ko" sz="1100"/>
              <a:t>‹#›</a:t>
            </a:fld>
            <a:endParaRPr sz="11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11057e6d4e_2_101: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 name="Google Shape;217;g311057e6d4e_2_101: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218" name="Google Shape;218;g311057e6d4e_2_101: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ko" sz="1100"/>
              <a:t>‹#›</a:t>
            </a:fld>
            <a:endParaRPr sz="11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11057e6d4e_7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11057e6d4e_7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11057e6d4e_2_116: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g311057e6d4e_2_116: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252" name="Google Shape;252;g311057e6d4e_2_116: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ko" sz="1100"/>
              <a:t>‹#›</a:t>
            </a:fld>
            <a:endParaRPr sz="11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hyperlink" Target="https://gamma.app/?utm_source=made-with-gamma" TargetMode="External"/><Relationship Id="rId4"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hyperlink" Target="https://gamma.app/?utm_source=made-with-gamma" TargetMode="External"/><Relationship Id="rId4"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hyperlink" Target="https://gamma.app/?utm_source=made-with-gamma" TargetMode="External"/><Relationship Id="rId4"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hyperlink" Target="https://gamma.app/?utm_source=made-with-gamma" TargetMode="Externa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hyperlink" Target="https://gamma.app/?utm_source=made-with-gamma" TargetMode="External"/><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hyperlink" Target="https://gamma.app/?utm_source=made-with-gamma" TargetMode="External"/><Relationship Id="rId4"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hyperlink" Target="https://gamma.app/?utm_source=made-with-gamma" TargetMode="External"/><Relationship Id="rId4"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hyperlink" Target="https://gamma.app/?utm_source=made-with-gamma" TargetMode="External"/><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hyperlink" Target="https://gamma.app/?utm_source=made-with-gamma" TargetMode="External"/><Relationship Id="rId4"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hyperlink" Target="https://gamma.app/?utm_source=made-with-gamma" TargetMode="External"/><Relationship Id="rId4"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51" name="Shape 51"/>
        <p:cNvGrpSpPr/>
        <p:nvPr/>
      </p:nvGrpSpPr>
      <p:grpSpPr>
        <a:xfrm>
          <a:off x="0" y="0"/>
          <a:ext cx="0" cy="0"/>
          <a:chOff x="0" y="0"/>
          <a:chExt cx="0" cy="0"/>
        </a:xfrm>
      </p:grpSpPr>
      <p:pic>
        <p:nvPicPr>
          <p:cNvPr descr="preencoded.png" id="52" name="Google Shape;52;p1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3" name="Google Shape;53;p14"/>
          <p:cNvSpPr/>
          <p:nvPr/>
        </p:nvSpPr>
        <p:spPr>
          <a:xfrm>
            <a:off x="0" y="0"/>
            <a:ext cx="9144000" cy="5143500"/>
          </a:xfrm>
          <a:prstGeom prst="rect">
            <a:avLst/>
          </a:prstGeom>
          <a:solidFill>
            <a:srgbClr val="112836"/>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54" name="Google Shape;54;p14">
            <a:hlinkClick r:id="rId3"/>
          </p:cNvPr>
          <p:cNvPicPr preferRelativeResize="0"/>
          <p:nvPr/>
        </p:nvPicPr>
        <p:blipFill rotWithShape="1">
          <a:blip r:embed="rId4">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55" name="Shape 55"/>
        <p:cNvGrpSpPr/>
        <p:nvPr/>
      </p:nvGrpSpPr>
      <p:grpSpPr>
        <a:xfrm>
          <a:off x="0" y="0"/>
          <a:ext cx="0" cy="0"/>
          <a:chOff x="0" y="0"/>
          <a:chExt cx="0" cy="0"/>
        </a:xfrm>
      </p:grpSpPr>
      <p:pic>
        <p:nvPicPr>
          <p:cNvPr descr="preencoded.png" id="56" name="Google Shape;56;p1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7" name="Google Shape;57;p15"/>
          <p:cNvSpPr/>
          <p:nvPr/>
        </p:nvSpPr>
        <p:spPr>
          <a:xfrm>
            <a:off x="0" y="0"/>
            <a:ext cx="9144000" cy="5143500"/>
          </a:xfrm>
          <a:prstGeom prst="rect">
            <a:avLst/>
          </a:prstGeom>
          <a:solidFill>
            <a:srgbClr val="112836"/>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58" name="Google Shape;58;p15">
            <a:hlinkClick r:id="rId3"/>
          </p:cNvPr>
          <p:cNvPicPr preferRelativeResize="0"/>
          <p:nvPr/>
        </p:nvPicPr>
        <p:blipFill rotWithShape="1">
          <a:blip r:embed="rId4">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59" name="Shape 59"/>
        <p:cNvGrpSpPr/>
        <p:nvPr/>
      </p:nvGrpSpPr>
      <p:grpSpPr>
        <a:xfrm>
          <a:off x="0" y="0"/>
          <a:ext cx="0" cy="0"/>
          <a:chOff x="0" y="0"/>
          <a:chExt cx="0" cy="0"/>
        </a:xfrm>
      </p:grpSpPr>
      <p:pic>
        <p:nvPicPr>
          <p:cNvPr descr="preencoded.png" id="60" name="Google Shape;60;p1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1" name="Google Shape;61;p16"/>
          <p:cNvSpPr/>
          <p:nvPr/>
        </p:nvSpPr>
        <p:spPr>
          <a:xfrm>
            <a:off x="0" y="0"/>
            <a:ext cx="9144000" cy="5143500"/>
          </a:xfrm>
          <a:prstGeom prst="rect">
            <a:avLst/>
          </a:prstGeom>
          <a:solidFill>
            <a:srgbClr val="112836"/>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62" name="Google Shape;62;p16">
            <a:hlinkClick r:id="rId3"/>
          </p:cNvPr>
          <p:cNvPicPr preferRelativeResize="0"/>
          <p:nvPr/>
        </p:nvPicPr>
        <p:blipFill rotWithShape="1">
          <a:blip r:embed="rId4">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63" name="Shape 63"/>
        <p:cNvGrpSpPr/>
        <p:nvPr/>
      </p:nvGrpSpPr>
      <p:grpSpPr>
        <a:xfrm>
          <a:off x="0" y="0"/>
          <a:ext cx="0" cy="0"/>
          <a:chOff x="0" y="0"/>
          <a:chExt cx="0" cy="0"/>
        </a:xfrm>
      </p:grpSpPr>
      <p:pic>
        <p:nvPicPr>
          <p:cNvPr descr="preencoded.png" id="64" name="Google Shape;64;p1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5" name="Google Shape;65;p17"/>
          <p:cNvSpPr/>
          <p:nvPr/>
        </p:nvSpPr>
        <p:spPr>
          <a:xfrm>
            <a:off x="0" y="0"/>
            <a:ext cx="9144000" cy="5143500"/>
          </a:xfrm>
          <a:prstGeom prst="rect">
            <a:avLst/>
          </a:prstGeom>
          <a:solidFill>
            <a:srgbClr val="112836"/>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66" name="Google Shape;66;p17">
            <a:hlinkClick r:id="rId3"/>
          </p:cNvPr>
          <p:cNvPicPr preferRelativeResize="0"/>
          <p:nvPr/>
        </p:nvPicPr>
        <p:blipFill rotWithShape="1">
          <a:blip r:embed="rId4">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67" name="Shape 67"/>
        <p:cNvGrpSpPr/>
        <p:nvPr/>
      </p:nvGrpSpPr>
      <p:grpSpPr>
        <a:xfrm>
          <a:off x="0" y="0"/>
          <a:ext cx="0" cy="0"/>
          <a:chOff x="0" y="0"/>
          <a:chExt cx="0" cy="0"/>
        </a:xfrm>
      </p:grpSpPr>
      <p:pic>
        <p:nvPicPr>
          <p:cNvPr descr="preencoded.png" id="68" name="Google Shape;68;p1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9" name="Google Shape;69;p18"/>
          <p:cNvSpPr/>
          <p:nvPr/>
        </p:nvSpPr>
        <p:spPr>
          <a:xfrm>
            <a:off x="0" y="0"/>
            <a:ext cx="9144000" cy="5143500"/>
          </a:xfrm>
          <a:prstGeom prst="rect">
            <a:avLst/>
          </a:prstGeom>
          <a:solidFill>
            <a:srgbClr val="112836"/>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70" name="Google Shape;70;p18">
            <a:hlinkClick r:id="rId3"/>
          </p:cNvPr>
          <p:cNvPicPr preferRelativeResize="0"/>
          <p:nvPr/>
        </p:nvPicPr>
        <p:blipFill rotWithShape="1">
          <a:blip r:embed="rId4">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71" name="Shape 71"/>
        <p:cNvGrpSpPr/>
        <p:nvPr/>
      </p:nvGrpSpPr>
      <p:grpSpPr>
        <a:xfrm>
          <a:off x="0" y="0"/>
          <a:ext cx="0" cy="0"/>
          <a:chOff x="0" y="0"/>
          <a:chExt cx="0" cy="0"/>
        </a:xfrm>
      </p:grpSpPr>
      <p:pic>
        <p:nvPicPr>
          <p:cNvPr descr="preencoded.png" id="72" name="Google Shape;72;p1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73" name="Google Shape;73;p19"/>
          <p:cNvSpPr/>
          <p:nvPr/>
        </p:nvSpPr>
        <p:spPr>
          <a:xfrm>
            <a:off x="0" y="0"/>
            <a:ext cx="9144000" cy="5143500"/>
          </a:xfrm>
          <a:prstGeom prst="rect">
            <a:avLst/>
          </a:prstGeom>
          <a:solidFill>
            <a:srgbClr val="112836"/>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74" name="Google Shape;74;p19">
            <a:hlinkClick r:id="rId3"/>
          </p:cNvPr>
          <p:cNvPicPr preferRelativeResize="0"/>
          <p:nvPr/>
        </p:nvPicPr>
        <p:blipFill rotWithShape="1">
          <a:blip r:embed="rId4">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75" name="Shape 75"/>
        <p:cNvGrpSpPr/>
        <p:nvPr/>
      </p:nvGrpSpPr>
      <p:grpSpPr>
        <a:xfrm>
          <a:off x="0" y="0"/>
          <a:ext cx="0" cy="0"/>
          <a:chOff x="0" y="0"/>
          <a:chExt cx="0" cy="0"/>
        </a:xfrm>
      </p:grpSpPr>
      <p:pic>
        <p:nvPicPr>
          <p:cNvPr descr="preencoded.png" id="76" name="Google Shape;76;p2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77" name="Google Shape;77;p20"/>
          <p:cNvSpPr/>
          <p:nvPr/>
        </p:nvSpPr>
        <p:spPr>
          <a:xfrm>
            <a:off x="0" y="0"/>
            <a:ext cx="9144000" cy="5143500"/>
          </a:xfrm>
          <a:prstGeom prst="rect">
            <a:avLst/>
          </a:prstGeom>
          <a:solidFill>
            <a:srgbClr val="112836"/>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78" name="Google Shape;78;p20">
            <a:hlinkClick r:id="rId3"/>
          </p:cNvPr>
          <p:cNvPicPr preferRelativeResize="0"/>
          <p:nvPr/>
        </p:nvPicPr>
        <p:blipFill rotWithShape="1">
          <a:blip r:embed="rId4">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79" name="Shape 79"/>
        <p:cNvGrpSpPr/>
        <p:nvPr/>
      </p:nvGrpSpPr>
      <p:grpSpPr>
        <a:xfrm>
          <a:off x="0" y="0"/>
          <a:ext cx="0" cy="0"/>
          <a:chOff x="0" y="0"/>
          <a:chExt cx="0" cy="0"/>
        </a:xfrm>
      </p:grpSpPr>
      <p:pic>
        <p:nvPicPr>
          <p:cNvPr descr="preencoded.png" id="80" name="Google Shape;80;p2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81" name="Google Shape;81;p21"/>
          <p:cNvSpPr/>
          <p:nvPr/>
        </p:nvSpPr>
        <p:spPr>
          <a:xfrm>
            <a:off x="0" y="0"/>
            <a:ext cx="9144000" cy="5143500"/>
          </a:xfrm>
          <a:prstGeom prst="rect">
            <a:avLst/>
          </a:prstGeom>
          <a:solidFill>
            <a:srgbClr val="112836"/>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82" name="Google Shape;82;p21">
            <a:hlinkClick r:id="rId3"/>
          </p:cNvPr>
          <p:cNvPicPr preferRelativeResize="0"/>
          <p:nvPr/>
        </p:nvPicPr>
        <p:blipFill rotWithShape="1">
          <a:blip r:embed="rId4">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83" name="Shape 83"/>
        <p:cNvGrpSpPr/>
        <p:nvPr/>
      </p:nvGrpSpPr>
      <p:grpSpPr>
        <a:xfrm>
          <a:off x="0" y="0"/>
          <a:ext cx="0" cy="0"/>
          <a:chOff x="0" y="0"/>
          <a:chExt cx="0" cy="0"/>
        </a:xfrm>
      </p:grpSpPr>
      <p:pic>
        <p:nvPicPr>
          <p:cNvPr descr="preencoded.png" id="84" name="Google Shape;84;p2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85" name="Google Shape;85;p22"/>
          <p:cNvSpPr/>
          <p:nvPr/>
        </p:nvSpPr>
        <p:spPr>
          <a:xfrm>
            <a:off x="0" y="0"/>
            <a:ext cx="9144000" cy="5143500"/>
          </a:xfrm>
          <a:prstGeom prst="rect">
            <a:avLst/>
          </a:prstGeom>
          <a:solidFill>
            <a:srgbClr val="112836"/>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86" name="Google Shape;86;p22">
            <a:hlinkClick r:id="rId3"/>
          </p:cNvPr>
          <p:cNvPicPr preferRelativeResize="0"/>
          <p:nvPr/>
        </p:nvPicPr>
        <p:blipFill rotWithShape="1">
          <a:blip r:embed="rId4">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87" name="Shape 87"/>
        <p:cNvGrpSpPr/>
        <p:nvPr/>
      </p:nvGrpSpPr>
      <p:grpSpPr>
        <a:xfrm>
          <a:off x="0" y="0"/>
          <a:ext cx="0" cy="0"/>
          <a:chOff x="0" y="0"/>
          <a:chExt cx="0" cy="0"/>
        </a:xfrm>
      </p:grpSpPr>
      <p:pic>
        <p:nvPicPr>
          <p:cNvPr descr="preencoded.png" id="88" name="Google Shape;88;p2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89" name="Google Shape;89;p23"/>
          <p:cNvSpPr/>
          <p:nvPr/>
        </p:nvSpPr>
        <p:spPr>
          <a:xfrm>
            <a:off x="0" y="0"/>
            <a:ext cx="9144000" cy="5143500"/>
          </a:xfrm>
          <a:prstGeom prst="rect">
            <a:avLst/>
          </a:prstGeom>
          <a:solidFill>
            <a:srgbClr val="112836"/>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90" name="Google Shape;90;p23">
            <a:hlinkClick r:id="rId3"/>
          </p:cNvPr>
          <p:cNvPicPr preferRelativeResize="0"/>
          <p:nvPr/>
        </p:nvPicPr>
        <p:blipFill rotWithShape="1">
          <a:blip r:embed="rId4">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91" name="Shape 9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6.png"/><Relationship Id="rId4" Type="http://schemas.openxmlformats.org/officeDocument/2006/relationships/image" Target="../media/image2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38.png"/><Relationship Id="rId4" Type="http://schemas.openxmlformats.org/officeDocument/2006/relationships/image" Target="../media/image41.png"/><Relationship Id="rId5" Type="http://schemas.openxmlformats.org/officeDocument/2006/relationships/image" Target="../media/image4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43.pn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image" Target="../media/image45.png"/><Relationship Id="rId4" Type="http://schemas.openxmlformats.org/officeDocument/2006/relationships/image" Target="../media/image36.png"/><Relationship Id="rId5" Type="http://schemas.openxmlformats.org/officeDocument/2006/relationships/image" Target="../media/image39.png"/><Relationship Id="rId6"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28.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33.png"/><Relationship Id="rId4" Type="http://schemas.openxmlformats.org/officeDocument/2006/relationships/image" Target="../media/image30.png"/><Relationship Id="rId5"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34.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5"/>
          <p:cNvSpPr/>
          <p:nvPr/>
        </p:nvSpPr>
        <p:spPr>
          <a:xfrm>
            <a:off x="416675" y="408604"/>
            <a:ext cx="4635000" cy="552900"/>
          </a:xfrm>
          <a:prstGeom prst="rect">
            <a:avLst/>
          </a:prstGeom>
          <a:noFill/>
          <a:ln>
            <a:noFill/>
          </a:ln>
        </p:spPr>
        <p:txBody>
          <a:bodyPr anchorCtr="0" anchor="t" bIns="0" lIns="0" spcFirstLastPara="1" rIns="0" wrap="square" tIns="0">
            <a:noAutofit/>
          </a:bodyPr>
          <a:lstStyle/>
          <a:p>
            <a:pPr indent="0" lvl="0" marL="0" marR="0" rtl="0" algn="l">
              <a:lnSpc>
                <a:spcPct val="124603"/>
              </a:lnSpc>
              <a:spcBef>
                <a:spcPts val="0"/>
              </a:spcBef>
              <a:spcAft>
                <a:spcPts val="0"/>
              </a:spcAft>
              <a:buClr>
                <a:srgbClr val="FFFFFF"/>
              </a:buClr>
              <a:buSzPts val="3900"/>
              <a:buFont typeface="Unbounded"/>
              <a:buNone/>
            </a:pPr>
            <a:r>
              <a:rPr lang="ko" sz="3300">
                <a:solidFill>
                  <a:srgbClr val="FFFFFF"/>
                </a:solidFill>
                <a:latin typeface="Unbounded"/>
                <a:ea typeface="Unbounded"/>
                <a:cs typeface="Unbounded"/>
                <a:sym typeface="Unbounded"/>
              </a:rPr>
              <a:t> Book 4U</a:t>
            </a:r>
            <a:endParaRPr b="0" i="0" sz="3300" u="none" cap="none" strike="noStrike"/>
          </a:p>
        </p:txBody>
      </p:sp>
      <p:sp>
        <p:nvSpPr>
          <p:cNvPr id="98" name="Google Shape;98;p25"/>
          <p:cNvSpPr/>
          <p:nvPr/>
        </p:nvSpPr>
        <p:spPr>
          <a:xfrm>
            <a:off x="8056200" y="4800300"/>
            <a:ext cx="1087800" cy="343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 name="Google Shape;99;p25"/>
          <p:cNvSpPr txBox="1"/>
          <p:nvPr/>
        </p:nvSpPr>
        <p:spPr>
          <a:xfrm>
            <a:off x="440250" y="2880450"/>
            <a:ext cx="2494800" cy="133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800">
                <a:solidFill>
                  <a:schemeClr val="lt1"/>
                </a:solidFill>
                <a:latin typeface="Unbounded"/>
                <a:ea typeface="Unbounded"/>
                <a:cs typeface="Unbounded"/>
                <a:sym typeface="Unbounded"/>
              </a:rPr>
              <a:t>Nexus4</a:t>
            </a:r>
            <a:endParaRPr sz="1800">
              <a:solidFill>
                <a:schemeClr val="lt1"/>
              </a:solidFill>
              <a:latin typeface="Unbounded"/>
              <a:ea typeface="Unbounded"/>
              <a:cs typeface="Unbounded"/>
              <a:sym typeface="Unbounded"/>
            </a:endParaRPr>
          </a:p>
          <a:p>
            <a:pPr indent="0" lvl="0" marL="0" rtl="0" algn="l">
              <a:spcBef>
                <a:spcPts val="0"/>
              </a:spcBef>
              <a:spcAft>
                <a:spcPts val="0"/>
              </a:spcAft>
              <a:buNone/>
            </a:pPr>
            <a:r>
              <a:t/>
            </a:r>
            <a:endParaRPr sz="1200">
              <a:solidFill>
                <a:schemeClr val="lt1"/>
              </a:solidFill>
              <a:latin typeface="Unbounded"/>
              <a:ea typeface="Unbounded"/>
              <a:cs typeface="Unbounded"/>
              <a:sym typeface="Unbounded"/>
            </a:endParaRPr>
          </a:p>
          <a:p>
            <a:pPr indent="0" lvl="0" marL="0" rtl="0" algn="l">
              <a:spcBef>
                <a:spcPts val="0"/>
              </a:spcBef>
              <a:spcAft>
                <a:spcPts val="0"/>
              </a:spcAft>
              <a:buNone/>
            </a:pPr>
            <a:r>
              <a:rPr lang="ko" sz="1200">
                <a:solidFill>
                  <a:schemeClr val="lt1"/>
                </a:solidFill>
                <a:latin typeface="Unbounded"/>
                <a:ea typeface="Unbounded"/>
                <a:cs typeface="Unbounded"/>
                <a:sym typeface="Unbounded"/>
              </a:rPr>
              <a:t>2071207 강경민</a:t>
            </a:r>
            <a:endParaRPr sz="1200">
              <a:solidFill>
                <a:schemeClr val="lt1"/>
              </a:solidFill>
              <a:latin typeface="Unbounded"/>
              <a:ea typeface="Unbounded"/>
              <a:cs typeface="Unbounded"/>
              <a:sym typeface="Unbounded"/>
            </a:endParaRPr>
          </a:p>
          <a:p>
            <a:pPr indent="0" lvl="0" marL="0" rtl="0" algn="l">
              <a:spcBef>
                <a:spcPts val="0"/>
              </a:spcBef>
              <a:spcAft>
                <a:spcPts val="0"/>
              </a:spcAft>
              <a:buNone/>
            </a:pPr>
            <a:r>
              <a:rPr lang="ko" sz="1200">
                <a:solidFill>
                  <a:schemeClr val="lt1"/>
                </a:solidFill>
                <a:latin typeface="Unbounded"/>
                <a:ea typeface="Unbounded"/>
                <a:cs typeface="Unbounded"/>
                <a:sym typeface="Unbounded"/>
              </a:rPr>
              <a:t>2071420 김선준</a:t>
            </a:r>
            <a:endParaRPr sz="1200">
              <a:solidFill>
                <a:schemeClr val="lt1"/>
              </a:solidFill>
              <a:latin typeface="Unbounded"/>
              <a:ea typeface="Unbounded"/>
              <a:cs typeface="Unbounded"/>
              <a:sym typeface="Unbounded"/>
            </a:endParaRPr>
          </a:p>
          <a:p>
            <a:pPr indent="0" lvl="0" marL="0" rtl="0" algn="l">
              <a:spcBef>
                <a:spcPts val="0"/>
              </a:spcBef>
              <a:spcAft>
                <a:spcPts val="0"/>
              </a:spcAft>
              <a:buNone/>
            </a:pPr>
            <a:r>
              <a:rPr lang="ko" sz="1200">
                <a:solidFill>
                  <a:schemeClr val="lt1"/>
                </a:solidFill>
                <a:latin typeface="Unbounded"/>
                <a:ea typeface="Unbounded"/>
                <a:cs typeface="Unbounded"/>
                <a:sym typeface="Unbounded"/>
              </a:rPr>
              <a:t>2071187 문기업</a:t>
            </a:r>
            <a:endParaRPr sz="1200">
              <a:solidFill>
                <a:schemeClr val="lt1"/>
              </a:solidFill>
              <a:latin typeface="Unbounded"/>
              <a:ea typeface="Unbounded"/>
              <a:cs typeface="Unbounded"/>
              <a:sym typeface="Unbounded"/>
            </a:endParaRPr>
          </a:p>
          <a:p>
            <a:pPr indent="0" lvl="0" marL="0" rtl="0" algn="l">
              <a:spcBef>
                <a:spcPts val="0"/>
              </a:spcBef>
              <a:spcAft>
                <a:spcPts val="0"/>
              </a:spcAft>
              <a:buNone/>
            </a:pPr>
            <a:r>
              <a:rPr lang="ko" sz="1200">
                <a:solidFill>
                  <a:schemeClr val="lt1"/>
                </a:solidFill>
                <a:latin typeface="Unbounded"/>
                <a:ea typeface="Unbounded"/>
                <a:cs typeface="Unbounded"/>
                <a:sym typeface="Unbounded"/>
              </a:rPr>
              <a:t>2071431 이희찬</a:t>
            </a:r>
            <a:endParaRPr>
              <a:solidFill>
                <a:schemeClr val="lt1"/>
              </a:solidFill>
              <a:latin typeface="Unbounded"/>
              <a:ea typeface="Unbounded"/>
              <a:cs typeface="Unbounded"/>
              <a:sym typeface="Unbounded"/>
            </a:endParaRPr>
          </a:p>
          <a:p>
            <a:pPr indent="0" lvl="0" marL="0" rtl="0" algn="l">
              <a:spcBef>
                <a:spcPts val="0"/>
              </a:spcBef>
              <a:spcAft>
                <a:spcPts val="0"/>
              </a:spcAft>
              <a:buNone/>
            </a:pPr>
            <a:r>
              <a:t/>
            </a:r>
            <a:endParaRPr>
              <a:solidFill>
                <a:schemeClr val="lt1"/>
              </a:solidFill>
              <a:latin typeface="Unbounded"/>
              <a:ea typeface="Unbounded"/>
              <a:cs typeface="Unbounded"/>
              <a:sym typeface="Unbounded"/>
            </a:endParaRPr>
          </a:p>
          <a:p>
            <a:pPr indent="0" lvl="0" marL="0" rtl="0" algn="l">
              <a:spcBef>
                <a:spcPts val="0"/>
              </a:spcBef>
              <a:spcAft>
                <a:spcPts val="0"/>
              </a:spcAft>
              <a:buNone/>
            </a:pPr>
            <a:r>
              <a:t/>
            </a:r>
            <a:endParaRPr>
              <a:solidFill>
                <a:schemeClr val="lt1"/>
              </a:solidFill>
              <a:latin typeface="Unbounded"/>
              <a:ea typeface="Unbounded"/>
              <a:cs typeface="Unbounded"/>
              <a:sym typeface="Unbounded"/>
            </a:endParaRPr>
          </a:p>
        </p:txBody>
      </p:sp>
      <p:pic>
        <p:nvPicPr>
          <p:cNvPr id="100" name="Google Shape;100;p25"/>
          <p:cNvPicPr preferRelativeResize="0"/>
          <p:nvPr/>
        </p:nvPicPr>
        <p:blipFill>
          <a:blip r:embed="rId3">
            <a:alphaModFix/>
          </a:blip>
          <a:stretch>
            <a:fillRect/>
          </a:stretch>
        </p:blipFill>
        <p:spPr>
          <a:xfrm>
            <a:off x="4509001" y="-4087"/>
            <a:ext cx="4635001" cy="5151674"/>
          </a:xfrm>
          <a:prstGeom prst="rect">
            <a:avLst/>
          </a:prstGeom>
          <a:noFill/>
          <a:ln>
            <a:noFill/>
          </a:ln>
        </p:spPr>
      </p:pic>
      <p:pic>
        <p:nvPicPr>
          <p:cNvPr id="101" name="Google Shape;101;p25"/>
          <p:cNvPicPr preferRelativeResize="0"/>
          <p:nvPr/>
        </p:nvPicPr>
        <p:blipFill>
          <a:blip r:embed="rId4">
            <a:alphaModFix/>
          </a:blip>
          <a:stretch>
            <a:fillRect/>
          </a:stretch>
        </p:blipFill>
        <p:spPr>
          <a:xfrm>
            <a:off x="6746925" y="288104"/>
            <a:ext cx="2103162" cy="2099171"/>
          </a:xfrm>
          <a:prstGeom prst="rect">
            <a:avLst/>
          </a:prstGeom>
          <a:noFill/>
          <a:ln>
            <a:noFill/>
          </a:ln>
        </p:spPr>
      </p:pic>
      <p:sp>
        <p:nvSpPr>
          <p:cNvPr id="102" name="Google Shape;102;p25"/>
          <p:cNvSpPr txBox="1"/>
          <p:nvPr/>
        </p:nvSpPr>
        <p:spPr>
          <a:xfrm>
            <a:off x="440250" y="961500"/>
            <a:ext cx="38553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800">
                <a:solidFill>
                  <a:schemeClr val="lt1"/>
                </a:solidFill>
                <a:latin typeface="Unbounded SemiBold"/>
                <a:ea typeface="Unbounded SemiBold"/>
                <a:cs typeface="Unbounded SemiBold"/>
                <a:sym typeface="Unbounded SemiBold"/>
              </a:rPr>
              <a:t>개인 맞춤 도서 추천 서비스</a:t>
            </a:r>
            <a:endParaRPr sz="1800">
              <a:solidFill>
                <a:schemeClr val="lt1"/>
              </a:solidFill>
              <a:latin typeface="Unbounded SemiBold"/>
              <a:ea typeface="Unbounded SemiBold"/>
              <a:cs typeface="Unbounded SemiBold"/>
              <a:sym typeface="Unbounded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4"/>
          <p:cNvSpPr/>
          <p:nvPr/>
        </p:nvSpPr>
        <p:spPr>
          <a:xfrm>
            <a:off x="358841" y="378396"/>
            <a:ext cx="3230700" cy="403800"/>
          </a:xfrm>
          <a:prstGeom prst="rect">
            <a:avLst/>
          </a:prstGeom>
          <a:noFill/>
          <a:ln>
            <a:noFill/>
          </a:ln>
        </p:spPr>
        <p:txBody>
          <a:bodyPr anchorCtr="0" anchor="t" bIns="0" lIns="0" spcFirstLastPara="1" rIns="0" wrap="square" tIns="0">
            <a:noAutofit/>
          </a:bodyPr>
          <a:lstStyle/>
          <a:p>
            <a:pPr indent="0" lvl="0" marL="0" marR="0" rtl="0" algn="l">
              <a:lnSpc>
                <a:spcPct val="124691"/>
              </a:lnSpc>
              <a:spcBef>
                <a:spcPts val="0"/>
              </a:spcBef>
              <a:spcAft>
                <a:spcPts val="0"/>
              </a:spcAft>
              <a:buClr>
                <a:srgbClr val="FFFFFF"/>
              </a:buClr>
              <a:buSzPts val="2500"/>
              <a:buFont typeface="Unbounded"/>
              <a:buNone/>
            </a:pPr>
            <a:r>
              <a:rPr b="0" i="0" lang="ko" sz="2500" u="none" cap="none" strike="noStrike">
                <a:solidFill>
                  <a:srgbClr val="FFFFFF"/>
                </a:solidFill>
                <a:latin typeface="Unbounded"/>
                <a:ea typeface="Unbounded"/>
                <a:cs typeface="Unbounded"/>
                <a:sym typeface="Unbounded"/>
              </a:rPr>
              <a:t>메인 페이지 개발</a:t>
            </a:r>
            <a:endParaRPr b="0" i="0" sz="2500" u="none" cap="none" strike="noStrike"/>
          </a:p>
        </p:txBody>
      </p:sp>
      <p:sp>
        <p:nvSpPr>
          <p:cNvPr id="276" name="Google Shape;276;p34"/>
          <p:cNvSpPr/>
          <p:nvPr/>
        </p:nvSpPr>
        <p:spPr>
          <a:xfrm>
            <a:off x="863791" y="1274074"/>
            <a:ext cx="1615200" cy="20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AD6DE"/>
              </a:buClr>
              <a:buSzPts val="1300"/>
              <a:buFont typeface="Unbounded"/>
              <a:buNone/>
            </a:pPr>
            <a:r>
              <a:rPr b="1" i="0" lang="ko" sz="1300" u="none" cap="none" strike="noStrike">
                <a:solidFill>
                  <a:schemeClr val="lt1"/>
                </a:solidFill>
                <a:latin typeface="Unbounded"/>
                <a:ea typeface="Unbounded"/>
                <a:cs typeface="Unbounded"/>
                <a:sym typeface="Unbounded"/>
              </a:rPr>
              <a:t>베스트셀러 목록</a:t>
            </a:r>
            <a:endParaRPr b="1" i="0" sz="1300" u="none" cap="none" strike="noStrike">
              <a:solidFill>
                <a:schemeClr val="lt1"/>
              </a:solidFill>
              <a:latin typeface="Unbounded"/>
              <a:ea typeface="Unbounded"/>
              <a:cs typeface="Unbounded"/>
              <a:sym typeface="Unbounded"/>
            </a:endParaRPr>
          </a:p>
        </p:txBody>
      </p:sp>
      <p:sp>
        <p:nvSpPr>
          <p:cNvPr id="277" name="Google Shape;277;p34"/>
          <p:cNvSpPr/>
          <p:nvPr/>
        </p:nvSpPr>
        <p:spPr>
          <a:xfrm>
            <a:off x="863791" y="1558336"/>
            <a:ext cx="4753800" cy="2196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CAD6DE"/>
              </a:buClr>
              <a:buSzPts val="1100"/>
              <a:buFont typeface="Cabin"/>
              <a:buNone/>
            </a:pPr>
            <a:r>
              <a:rPr i="0" lang="ko" sz="1100" u="none" cap="none" strike="noStrike">
                <a:solidFill>
                  <a:schemeClr val="lt1"/>
                </a:solidFill>
                <a:latin typeface="Unbounded"/>
                <a:ea typeface="Unbounded"/>
                <a:cs typeface="Unbounded"/>
                <a:sym typeface="Unbounded"/>
              </a:rPr>
              <a:t>인기 도서를 한눈에 볼 수 있는 섹션을 구현</a:t>
            </a:r>
            <a:endParaRPr i="0" sz="1100" u="none" cap="none" strike="noStrike">
              <a:solidFill>
                <a:schemeClr val="lt1"/>
              </a:solidFill>
              <a:latin typeface="Unbounded"/>
              <a:ea typeface="Unbounded"/>
              <a:cs typeface="Unbounded"/>
              <a:sym typeface="Unbounded"/>
            </a:endParaRPr>
          </a:p>
        </p:txBody>
      </p:sp>
      <p:sp>
        <p:nvSpPr>
          <p:cNvPr id="278" name="Google Shape;278;p34"/>
          <p:cNvSpPr/>
          <p:nvPr/>
        </p:nvSpPr>
        <p:spPr>
          <a:xfrm>
            <a:off x="863804" y="2390038"/>
            <a:ext cx="2275200" cy="20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AD6DE"/>
              </a:buClr>
              <a:buSzPts val="1300"/>
              <a:buFont typeface="Unbounded"/>
              <a:buNone/>
            </a:pPr>
            <a:r>
              <a:rPr b="1" i="0" lang="ko" sz="1300" u="none" cap="none" strike="noStrike">
                <a:solidFill>
                  <a:schemeClr val="lt1"/>
                </a:solidFill>
                <a:latin typeface="Unbounded"/>
                <a:ea typeface="Unbounded"/>
                <a:cs typeface="Unbounded"/>
                <a:sym typeface="Unbounded"/>
              </a:rPr>
              <a:t>고급 검색 옵션</a:t>
            </a:r>
            <a:endParaRPr b="1" i="0" sz="1300" u="none" cap="none" strike="noStrike">
              <a:solidFill>
                <a:schemeClr val="lt1"/>
              </a:solidFill>
              <a:latin typeface="Unbounded"/>
              <a:ea typeface="Unbounded"/>
              <a:cs typeface="Unbounded"/>
              <a:sym typeface="Unbounded"/>
            </a:endParaRPr>
          </a:p>
        </p:txBody>
      </p:sp>
      <p:sp>
        <p:nvSpPr>
          <p:cNvPr id="279" name="Google Shape;279;p34"/>
          <p:cNvSpPr/>
          <p:nvPr/>
        </p:nvSpPr>
        <p:spPr>
          <a:xfrm>
            <a:off x="863791" y="2674291"/>
            <a:ext cx="4753800" cy="2196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CAD6DE"/>
              </a:buClr>
              <a:buSzPts val="1100"/>
              <a:buFont typeface="Cabin"/>
              <a:buNone/>
            </a:pPr>
            <a:r>
              <a:rPr i="0" lang="ko" sz="1100" u="none" cap="none" strike="noStrike">
                <a:solidFill>
                  <a:schemeClr val="lt1"/>
                </a:solidFill>
                <a:latin typeface="Unbounded"/>
                <a:ea typeface="Unbounded"/>
                <a:cs typeface="Unbounded"/>
                <a:sym typeface="Unbounded"/>
              </a:rPr>
              <a:t>다양한 기준으로 도서를 검색할 수 있는 기능을 추가</a:t>
            </a:r>
            <a:endParaRPr i="0" sz="1100" u="none" cap="none" strike="noStrike">
              <a:solidFill>
                <a:schemeClr val="lt1"/>
              </a:solidFill>
              <a:latin typeface="Unbounded"/>
              <a:ea typeface="Unbounded"/>
              <a:cs typeface="Unbounded"/>
              <a:sym typeface="Unbounded"/>
            </a:endParaRPr>
          </a:p>
        </p:txBody>
      </p:sp>
      <p:sp>
        <p:nvSpPr>
          <p:cNvPr id="280" name="Google Shape;280;p34"/>
          <p:cNvSpPr/>
          <p:nvPr/>
        </p:nvSpPr>
        <p:spPr>
          <a:xfrm>
            <a:off x="863791" y="3505998"/>
            <a:ext cx="1615200" cy="20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AD6DE"/>
              </a:buClr>
              <a:buSzPts val="1300"/>
              <a:buFont typeface="Unbounded"/>
              <a:buNone/>
            </a:pPr>
            <a:r>
              <a:rPr b="1" i="0" lang="ko" sz="1300" u="none" cap="none" strike="noStrike">
                <a:solidFill>
                  <a:schemeClr val="lt1"/>
                </a:solidFill>
                <a:latin typeface="Unbounded"/>
                <a:ea typeface="Unbounded"/>
                <a:cs typeface="Unbounded"/>
                <a:sym typeface="Unbounded"/>
              </a:rPr>
              <a:t>개인화된 추천</a:t>
            </a:r>
            <a:endParaRPr b="1" i="0" sz="1300" u="none" cap="none" strike="noStrike">
              <a:solidFill>
                <a:schemeClr val="lt1"/>
              </a:solidFill>
              <a:latin typeface="Unbounded"/>
              <a:ea typeface="Unbounded"/>
              <a:cs typeface="Unbounded"/>
              <a:sym typeface="Unbounded"/>
            </a:endParaRPr>
          </a:p>
        </p:txBody>
      </p:sp>
      <p:sp>
        <p:nvSpPr>
          <p:cNvPr id="281" name="Google Shape;281;p34"/>
          <p:cNvSpPr/>
          <p:nvPr/>
        </p:nvSpPr>
        <p:spPr>
          <a:xfrm>
            <a:off x="863791" y="3790259"/>
            <a:ext cx="4753800" cy="2196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CAD6DE"/>
              </a:buClr>
              <a:buSzPts val="1100"/>
              <a:buFont typeface="Cabin"/>
              <a:buNone/>
            </a:pPr>
            <a:r>
              <a:rPr i="0" lang="ko" sz="1100" u="none" cap="none" strike="noStrike">
                <a:solidFill>
                  <a:schemeClr val="lt1"/>
                </a:solidFill>
                <a:latin typeface="Unbounded"/>
                <a:ea typeface="Unbounded"/>
                <a:cs typeface="Unbounded"/>
                <a:sym typeface="Unbounded"/>
              </a:rPr>
              <a:t>사용자 취향에 맞는 도서 추천 시스템</a:t>
            </a:r>
            <a:r>
              <a:rPr lang="ko" sz="1100">
                <a:solidFill>
                  <a:schemeClr val="lt1"/>
                </a:solidFill>
                <a:latin typeface="Unbounded"/>
                <a:ea typeface="Unbounded"/>
                <a:cs typeface="Unbounded"/>
                <a:sym typeface="Unbounded"/>
              </a:rPr>
              <a:t>은</a:t>
            </a:r>
            <a:r>
              <a:rPr i="0" lang="ko" sz="1100" u="none" cap="none" strike="noStrike">
                <a:solidFill>
                  <a:schemeClr val="lt1"/>
                </a:solidFill>
                <a:latin typeface="Unbounded"/>
                <a:ea typeface="Unbounded"/>
                <a:cs typeface="Unbounded"/>
                <a:sym typeface="Unbounded"/>
              </a:rPr>
              <a:t> </a:t>
            </a:r>
            <a:r>
              <a:rPr lang="ko" sz="1100">
                <a:solidFill>
                  <a:schemeClr val="lt1"/>
                </a:solidFill>
                <a:latin typeface="Unbounded"/>
                <a:ea typeface="Unbounded"/>
                <a:cs typeface="Unbounded"/>
                <a:sym typeface="Unbounded"/>
              </a:rPr>
              <a:t>현재 </a:t>
            </a:r>
            <a:r>
              <a:rPr i="0" lang="ko" sz="1100" u="none" cap="none" strike="noStrike">
                <a:solidFill>
                  <a:schemeClr val="lt1"/>
                </a:solidFill>
                <a:latin typeface="Unbounded"/>
                <a:ea typeface="Unbounded"/>
                <a:cs typeface="Unbounded"/>
                <a:sym typeface="Unbounded"/>
              </a:rPr>
              <a:t>개발 중</a:t>
            </a:r>
            <a:endParaRPr i="0" sz="1100" u="none" cap="none" strike="noStrike">
              <a:solidFill>
                <a:schemeClr val="lt1"/>
              </a:solidFill>
              <a:latin typeface="Unbounded"/>
              <a:ea typeface="Unbounded"/>
              <a:cs typeface="Unbounded"/>
              <a:sym typeface="Unbounded"/>
            </a:endParaRPr>
          </a:p>
        </p:txBody>
      </p:sp>
      <p:sp>
        <p:nvSpPr>
          <p:cNvPr id="282" name="Google Shape;282;p34"/>
          <p:cNvSpPr/>
          <p:nvPr/>
        </p:nvSpPr>
        <p:spPr>
          <a:xfrm>
            <a:off x="8001825" y="4765088"/>
            <a:ext cx="1087800" cy="343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83" name="Google Shape;283;p34"/>
          <p:cNvPicPr preferRelativeResize="0"/>
          <p:nvPr/>
        </p:nvPicPr>
        <p:blipFill>
          <a:blip r:embed="rId3">
            <a:alphaModFix/>
          </a:blip>
          <a:stretch>
            <a:fillRect/>
          </a:stretch>
        </p:blipFill>
        <p:spPr>
          <a:xfrm>
            <a:off x="4023753" y="203463"/>
            <a:ext cx="5120251" cy="4467723"/>
          </a:xfrm>
          <a:prstGeom prst="rect">
            <a:avLst/>
          </a:prstGeom>
          <a:noFill/>
          <a:ln>
            <a:noFill/>
          </a:ln>
        </p:spPr>
      </p:pic>
      <p:sp>
        <p:nvSpPr>
          <p:cNvPr id="284" name="Google Shape;284;p34"/>
          <p:cNvSpPr/>
          <p:nvPr/>
        </p:nvSpPr>
        <p:spPr>
          <a:xfrm>
            <a:off x="358848" y="1245503"/>
            <a:ext cx="347100" cy="347100"/>
          </a:xfrm>
          <a:prstGeom prst="roundRect">
            <a:avLst>
              <a:gd fmla="val 6668" name="adj"/>
            </a:avLst>
          </a:prstGeom>
          <a:solidFill>
            <a:srgbClr val="304755"/>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85" name="Google Shape;285;p34"/>
          <p:cNvSpPr/>
          <p:nvPr/>
        </p:nvSpPr>
        <p:spPr>
          <a:xfrm>
            <a:off x="481110" y="1310169"/>
            <a:ext cx="102600" cy="217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AD6DE"/>
              </a:buClr>
              <a:buSzPts val="1700"/>
              <a:buFont typeface="Unbounded"/>
              <a:buNone/>
            </a:pPr>
            <a:r>
              <a:rPr b="0" i="0" lang="ko" sz="1700" u="none" cap="none" strike="noStrike">
                <a:solidFill>
                  <a:srgbClr val="CAD6DE"/>
                </a:solidFill>
                <a:latin typeface="Unbounded"/>
                <a:ea typeface="Unbounded"/>
                <a:cs typeface="Unbounded"/>
                <a:sym typeface="Unbounded"/>
              </a:rPr>
              <a:t>1</a:t>
            </a:r>
            <a:endParaRPr b="0" i="0" sz="1700" u="none" cap="none" strike="noStrike"/>
          </a:p>
        </p:txBody>
      </p:sp>
      <p:sp>
        <p:nvSpPr>
          <p:cNvPr id="286" name="Google Shape;286;p34"/>
          <p:cNvSpPr/>
          <p:nvPr/>
        </p:nvSpPr>
        <p:spPr>
          <a:xfrm>
            <a:off x="358848" y="2407499"/>
            <a:ext cx="347100" cy="347100"/>
          </a:xfrm>
          <a:prstGeom prst="roundRect">
            <a:avLst>
              <a:gd fmla="val 6668" name="adj"/>
            </a:avLst>
          </a:prstGeom>
          <a:solidFill>
            <a:srgbClr val="304755"/>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87" name="Google Shape;287;p34"/>
          <p:cNvSpPr/>
          <p:nvPr/>
        </p:nvSpPr>
        <p:spPr>
          <a:xfrm>
            <a:off x="446433" y="2472165"/>
            <a:ext cx="171900" cy="217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AD6DE"/>
              </a:buClr>
              <a:buSzPts val="1700"/>
              <a:buFont typeface="Unbounded"/>
              <a:buNone/>
            </a:pPr>
            <a:r>
              <a:rPr b="0" i="0" lang="ko" sz="1700" u="none" cap="none" strike="noStrike">
                <a:solidFill>
                  <a:srgbClr val="CAD6DE"/>
                </a:solidFill>
                <a:latin typeface="Unbounded"/>
                <a:ea typeface="Unbounded"/>
                <a:cs typeface="Unbounded"/>
                <a:sym typeface="Unbounded"/>
              </a:rPr>
              <a:t>2</a:t>
            </a:r>
            <a:endParaRPr b="0" i="0" sz="1700" u="none" cap="none" strike="noStrike"/>
          </a:p>
        </p:txBody>
      </p:sp>
      <p:sp>
        <p:nvSpPr>
          <p:cNvPr id="288" name="Google Shape;288;p34"/>
          <p:cNvSpPr/>
          <p:nvPr/>
        </p:nvSpPr>
        <p:spPr>
          <a:xfrm>
            <a:off x="358848" y="3584358"/>
            <a:ext cx="347100" cy="347100"/>
          </a:xfrm>
          <a:prstGeom prst="roundRect">
            <a:avLst>
              <a:gd fmla="val 6668" name="adj"/>
            </a:avLst>
          </a:prstGeom>
          <a:solidFill>
            <a:srgbClr val="304755"/>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89" name="Google Shape;289;p34"/>
          <p:cNvSpPr/>
          <p:nvPr/>
        </p:nvSpPr>
        <p:spPr>
          <a:xfrm>
            <a:off x="444796" y="3649024"/>
            <a:ext cx="175200" cy="217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AD6DE"/>
              </a:buClr>
              <a:buSzPts val="1700"/>
              <a:buFont typeface="Unbounded"/>
              <a:buNone/>
            </a:pPr>
            <a:r>
              <a:rPr b="0" i="0" lang="ko" sz="1700" u="none" cap="none" strike="noStrike">
                <a:solidFill>
                  <a:srgbClr val="CAD6DE"/>
                </a:solidFill>
                <a:latin typeface="Unbounded"/>
                <a:ea typeface="Unbounded"/>
                <a:cs typeface="Unbounded"/>
                <a:sym typeface="Unbounded"/>
              </a:rPr>
              <a:t>3</a:t>
            </a:r>
            <a:endParaRPr b="0" i="0" sz="1700" u="none" cap="none" strike="noStrike"/>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5"/>
          <p:cNvSpPr/>
          <p:nvPr/>
        </p:nvSpPr>
        <p:spPr>
          <a:xfrm>
            <a:off x="8001825" y="4738150"/>
            <a:ext cx="1087800" cy="343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6" name="Google Shape;296;p35"/>
          <p:cNvSpPr/>
          <p:nvPr/>
        </p:nvSpPr>
        <p:spPr>
          <a:xfrm>
            <a:off x="371150" y="376675"/>
            <a:ext cx="4803900" cy="453900"/>
          </a:xfrm>
          <a:prstGeom prst="rect">
            <a:avLst/>
          </a:prstGeom>
          <a:noFill/>
          <a:ln>
            <a:noFill/>
          </a:ln>
        </p:spPr>
        <p:txBody>
          <a:bodyPr anchorCtr="0" anchor="t" bIns="0" lIns="0" spcFirstLastPara="1" rIns="0" wrap="square" tIns="0">
            <a:noAutofit/>
          </a:bodyPr>
          <a:lstStyle/>
          <a:p>
            <a:pPr indent="0" lvl="0" marL="0" marR="0" rtl="0" algn="l">
              <a:lnSpc>
                <a:spcPct val="125274"/>
              </a:lnSpc>
              <a:spcBef>
                <a:spcPts val="0"/>
              </a:spcBef>
              <a:spcAft>
                <a:spcPts val="0"/>
              </a:spcAft>
              <a:buClr>
                <a:srgbClr val="FFFFFF"/>
              </a:buClr>
              <a:buSzPts val="2800"/>
              <a:buFont typeface="Unbounded"/>
              <a:buNone/>
            </a:pPr>
            <a:r>
              <a:rPr lang="ko" sz="2800">
                <a:solidFill>
                  <a:srgbClr val="FFFFFF"/>
                </a:solidFill>
                <a:latin typeface="Unbounded"/>
                <a:ea typeface="Unbounded"/>
                <a:cs typeface="Unbounded"/>
                <a:sym typeface="Unbounded"/>
              </a:rPr>
              <a:t>지도 페이지 구현</a:t>
            </a:r>
            <a:endParaRPr b="0" i="0" sz="2800" u="none" cap="none" strike="noStrike"/>
          </a:p>
        </p:txBody>
      </p:sp>
      <p:sp>
        <p:nvSpPr>
          <p:cNvPr id="297" name="Google Shape;297;p35"/>
          <p:cNvSpPr/>
          <p:nvPr/>
        </p:nvSpPr>
        <p:spPr>
          <a:xfrm>
            <a:off x="874449" y="4031250"/>
            <a:ext cx="4803900" cy="246900"/>
          </a:xfrm>
          <a:prstGeom prst="rect">
            <a:avLst/>
          </a:prstGeom>
          <a:noFill/>
          <a:ln>
            <a:noFill/>
          </a:ln>
        </p:spPr>
        <p:txBody>
          <a:bodyPr anchorCtr="0" anchor="t" bIns="0" lIns="0" spcFirstLastPara="1" rIns="0" wrap="square" tIns="0">
            <a:noAutofit/>
          </a:bodyPr>
          <a:lstStyle/>
          <a:p>
            <a:pPr indent="0" lvl="0" marL="0" rtl="0" algn="l">
              <a:lnSpc>
                <a:spcPct val="163157"/>
              </a:lnSpc>
              <a:spcBef>
                <a:spcPts val="0"/>
              </a:spcBef>
              <a:spcAft>
                <a:spcPts val="0"/>
              </a:spcAft>
              <a:buClr>
                <a:schemeClr val="dk1"/>
              </a:buClr>
              <a:buSzPts val="1100"/>
              <a:buFont typeface="Arial"/>
              <a:buNone/>
            </a:pPr>
            <a:r>
              <a:rPr lang="ko" sz="1200">
                <a:solidFill>
                  <a:schemeClr val="lt1"/>
                </a:solidFill>
                <a:latin typeface="Cabin"/>
                <a:ea typeface="Cabin"/>
                <a:cs typeface="Cabin"/>
                <a:sym typeface="Cabin"/>
              </a:rPr>
              <a:t>       KaKaoMap API, Geolocation API를 </a:t>
            </a:r>
            <a:endParaRPr sz="1200">
              <a:solidFill>
                <a:schemeClr val="lt1"/>
              </a:solidFill>
              <a:latin typeface="Cabin"/>
              <a:ea typeface="Cabin"/>
              <a:cs typeface="Cabin"/>
              <a:sym typeface="Cabin"/>
            </a:endParaRPr>
          </a:p>
          <a:p>
            <a:pPr indent="0" lvl="0" marL="0" rtl="0" algn="l">
              <a:lnSpc>
                <a:spcPct val="163157"/>
              </a:lnSpc>
              <a:spcBef>
                <a:spcPts val="0"/>
              </a:spcBef>
              <a:spcAft>
                <a:spcPts val="0"/>
              </a:spcAft>
              <a:buClr>
                <a:schemeClr val="dk1"/>
              </a:buClr>
              <a:buSzPts val="1100"/>
              <a:buFont typeface="Arial"/>
              <a:buNone/>
            </a:pPr>
            <a:r>
              <a:rPr lang="ko" sz="1200">
                <a:solidFill>
                  <a:schemeClr val="lt1"/>
                </a:solidFill>
                <a:latin typeface="Cabin"/>
                <a:ea typeface="Cabin"/>
                <a:cs typeface="Cabin"/>
                <a:sym typeface="Cabin"/>
              </a:rPr>
              <a:t>       사용하여 Map.vue 구현</a:t>
            </a:r>
            <a:endParaRPr sz="1200">
              <a:solidFill>
                <a:schemeClr val="lt1"/>
              </a:solidFill>
              <a:latin typeface="Cabin"/>
              <a:ea typeface="Cabin"/>
              <a:cs typeface="Cabin"/>
              <a:sym typeface="Cabin"/>
            </a:endParaRPr>
          </a:p>
        </p:txBody>
      </p:sp>
      <p:sp>
        <p:nvSpPr>
          <p:cNvPr id="298" name="Google Shape;298;p35"/>
          <p:cNvSpPr/>
          <p:nvPr/>
        </p:nvSpPr>
        <p:spPr>
          <a:xfrm>
            <a:off x="409898" y="1172203"/>
            <a:ext cx="347100" cy="347100"/>
          </a:xfrm>
          <a:prstGeom prst="roundRect">
            <a:avLst>
              <a:gd fmla="val 6668" name="adj"/>
            </a:avLst>
          </a:prstGeom>
          <a:solidFill>
            <a:srgbClr val="304755"/>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99" name="Google Shape;299;p35"/>
          <p:cNvSpPr/>
          <p:nvPr/>
        </p:nvSpPr>
        <p:spPr>
          <a:xfrm>
            <a:off x="532160" y="1236869"/>
            <a:ext cx="102600" cy="217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AD6DE"/>
              </a:buClr>
              <a:buSzPts val="1700"/>
              <a:buFont typeface="Unbounded"/>
              <a:buNone/>
            </a:pPr>
            <a:r>
              <a:rPr b="0" i="0" lang="ko" sz="1700" u="none" cap="none" strike="noStrike">
                <a:solidFill>
                  <a:srgbClr val="CAD6DE"/>
                </a:solidFill>
                <a:latin typeface="Unbounded"/>
                <a:ea typeface="Unbounded"/>
                <a:cs typeface="Unbounded"/>
                <a:sym typeface="Unbounded"/>
              </a:rPr>
              <a:t>1</a:t>
            </a:r>
            <a:endParaRPr b="0" i="0" sz="1700" u="none" cap="none" strike="noStrike"/>
          </a:p>
        </p:txBody>
      </p:sp>
      <p:sp>
        <p:nvSpPr>
          <p:cNvPr id="300" name="Google Shape;300;p35"/>
          <p:cNvSpPr/>
          <p:nvPr/>
        </p:nvSpPr>
        <p:spPr>
          <a:xfrm>
            <a:off x="409923" y="2428174"/>
            <a:ext cx="347100" cy="347100"/>
          </a:xfrm>
          <a:prstGeom prst="roundRect">
            <a:avLst>
              <a:gd fmla="val 6668" name="adj"/>
            </a:avLst>
          </a:prstGeom>
          <a:solidFill>
            <a:srgbClr val="304755"/>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01" name="Google Shape;301;p35"/>
          <p:cNvSpPr/>
          <p:nvPr/>
        </p:nvSpPr>
        <p:spPr>
          <a:xfrm>
            <a:off x="497508" y="2492840"/>
            <a:ext cx="171900" cy="217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AD6DE"/>
              </a:buClr>
              <a:buSzPts val="1700"/>
              <a:buFont typeface="Unbounded"/>
              <a:buNone/>
            </a:pPr>
            <a:r>
              <a:rPr b="0" i="0" lang="ko" sz="1700" u="none" cap="none" strike="noStrike">
                <a:solidFill>
                  <a:srgbClr val="CAD6DE"/>
                </a:solidFill>
                <a:latin typeface="Unbounded"/>
                <a:ea typeface="Unbounded"/>
                <a:cs typeface="Unbounded"/>
                <a:sym typeface="Unbounded"/>
              </a:rPr>
              <a:t>2</a:t>
            </a:r>
            <a:endParaRPr b="0" i="0" sz="1700" u="none" cap="none" strike="noStrike"/>
          </a:p>
        </p:txBody>
      </p:sp>
      <p:sp>
        <p:nvSpPr>
          <p:cNvPr id="302" name="Google Shape;302;p35"/>
          <p:cNvSpPr/>
          <p:nvPr/>
        </p:nvSpPr>
        <p:spPr>
          <a:xfrm>
            <a:off x="409923" y="3684149"/>
            <a:ext cx="347100" cy="347100"/>
          </a:xfrm>
          <a:prstGeom prst="roundRect">
            <a:avLst>
              <a:gd fmla="val 6668" name="adj"/>
            </a:avLst>
          </a:prstGeom>
          <a:solidFill>
            <a:srgbClr val="304755"/>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03" name="Google Shape;303;p35"/>
          <p:cNvSpPr/>
          <p:nvPr/>
        </p:nvSpPr>
        <p:spPr>
          <a:xfrm>
            <a:off x="497508" y="3748815"/>
            <a:ext cx="171900" cy="217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AD6DE"/>
              </a:buClr>
              <a:buSzPts val="1700"/>
              <a:buFont typeface="Unbounded"/>
              <a:buNone/>
            </a:pPr>
            <a:r>
              <a:rPr lang="ko" sz="1700">
                <a:solidFill>
                  <a:srgbClr val="CAD6DE"/>
                </a:solidFill>
                <a:latin typeface="Unbounded"/>
                <a:ea typeface="Unbounded"/>
                <a:cs typeface="Unbounded"/>
                <a:sym typeface="Unbounded"/>
              </a:rPr>
              <a:t>3</a:t>
            </a:r>
            <a:endParaRPr b="0" i="0" sz="1700" u="none" cap="none" strike="noStrike"/>
          </a:p>
        </p:txBody>
      </p:sp>
      <p:sp>
        <p:nvSpPr>
          <p:cNvPr id="304" name="Google Shape;304;p35"/>
          <p:cNvSpPr txBox="1"/>
          <p:nvPr/>
        </p:nvSpPr>
        <p:spPr>
          <a:xfrm>
            <a:off x="816225" y="1172225"/>
            <a:ext cx="3604800" cy="3849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0"/>
              </a:spcBef>
              <a:spcAft>
                <a:spcPts val="0"/>
              </a:spcAft>
              <a:buNone/>
            </a:pPr>
            <a:r>
              <a:rPr b="1" lang="ko" sz="1300">
                <a:solidFill>
                  <a:schemeClr val="lt1"/>
                </a:solidFill>
                <a:latin typeface="Cabin"/>
                <a:ea typeface="Cabin"/>
                <a:cs typeface="Cabin"/>
                <a:sym typeface="Cabin"/>
              </a:rPr>
              <a:t>사용자 위치 기반 서점 위치 제공 시스템 구현</a:t>
            </a:r>
            <a:endParaRPr b="1">
              <a:solidFill>
                <a:schemeClr val="lt1"/>
              </a:solidFill>
              <a:latin typeface="Cabin"/>
              <a:ea typeface="Cabin"/>
              <a:cs typeface="Cabin"/>
              <a:sym typeface="Cabin"/>
            </a:endParaRPr>
          </a:p>
        </p:txBody>
      </p:sp>
      <p:sp>
        <p:nvSpPr>
          <p:cNvPr id="305" name="Google Shape;305;p35"/>
          <p:cNvSpPr txBox="1"/>
          <p:nvPr/>
        </p:nvSpPr>
        <p:spPr>
          <a:xfrm>
            <a:off x="987150" y="1561700"/>
            <a:ext cx="3682500" cy="369300"/>
          </a:xfrm>
          <a:prstGeom prst="rect">
            <a:avLst/>
          </a:prstGeom>
          <a:noFill/>
          <a:ln>
            <a:noFill/>
          </a:ln>
        </p:spPr>
        <p:txBody>
          <a:bodyPr anchorCtr="0" anchor="t" bIns="91425" lIns="91425" spcFirstLastPara="1" rIns="91425" wrap="square" tIns="91425">
            <a:spAutoFit/>
          </a:bodyPr>
          <a:lstStyle/>
          <a:p>
            <a:pPr indent="0" lvl="0" marL="0" rtl="0" algn="l">
              <a:lnSpc>
                <a:spcPct val="163157"/>
              </a:lnSpc>
              <a:spcBef>
                <a:spcPts val="0"/>
              </a:spcBef>
              <a:spcAft>
                <a:spcPts val="0"/>
              </a:spcAft>
              <a:buClr>
                <a:schemeClr val="dk1"/>
              </a:buClr>
              <a:buSzPts val="1100"/>
              <a:buFont typeface="Arial"/>
              <a:buNone/>
            </a:pPr>
            <a:r>
              <a:rPr lang="ko" sz="1200">
                <a:solidFill>
                  <a:schemeClr val="lt1"/>
                </a:solidFill>
                <a:latin typeface="Cabin"/>
                <a:ea typeface="Cabin"/>
                <a:cs typeface="Cabin"/>
                <a:sym typeface="Cabin"/>
              </a:rPr>
              <a:t>사용자의 현재 위치 기반으로 근처 서점 위치 제공</a:t>
            </a:r>
            <a:endParaRPr>
              <a:solidFill>
                <a:schemeClr val="lt1"/>
              </a:solidFill>
              <a:latin typeface="Cabin"/>
              <a:ea typeface="Cabin"/>
              <a:cs typeface="Cabin"/>
              <a:sym typeface="Cabin"/>
            </a:endParaRPr>
          </a:p>
        </p:txBody>
      </p:sp>
      <p:sp>
        <p:nvSpPr>
          <p:cNvPr id="306" name="Google Shape;306;p35"/>
          <p:cNvSpPr txBox="1"/>
          <p:nvPr/>
        </p:nvSpPr>
        <p:spPr>
          <a:xfrm>
            <a:off x="816225" y="2430125"/>
            <a:ext cx="3768300" cy="3849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0"/>
              </a:spcBef>
              <a:spcAft>
                <a:spcPts val="0"/>
              </a:spcAft>
              <a:buNone/>
            </a:pPr>
            <a:r>
              <a:rPr b="1" lang="ko" sz="1300">
                <a:solidFill>
                  <a:schemeClr val="lt1"/>
                </a:solidFill>
                <a:latin typeface="Cabin"/>
                <a:ea typeface="Cabin"/>
                <a:cs typeface="Cabin"/>
                <a:sym typeface="Cabin"/>
              </a:rPr>
              <a:t>서점 정보 및 서점 페이지 연결 기능 구현</a:t>
            </a:r>
            <a:endParaRPr>
              <a:latin typeface="Cabin"/>
              <a:ea typeface="Cabin"/>
              <a:cs typeface="Cabin"/>
              <a:sym typeface="Cabin"/>
            </a:endParaRPr>
          </a:p>
        </p:txBody>
      </p:sp>
      <p:sp>
        <p:nvSpPr>
          <p:cNvPr id="307" name="Google Shape;307;p35"/>
          <p:cNvSpPr txBox="1"/>
          <p:nvPr/>
        </p:nvSpPr>
        <p:spPr>
          <a:xfrm>
            <a:off x="1017825" y="2828150"/>
            <a:ext cx="4047900" cy="369300"/>
          </a:xfrm>
          <a:prstGeom prst="rect">
            <a:avLst/>
          </a:prstGeom>
          <a:noFill/>
          <a:ln>
            <a:noFill/>
          </a:ln>
        </p:spPr>
        <p:txBody>
          <a:bodyPr anchorCtr="0" anchor="t" bIns="91425" lIns="91425" spcFirstLastPara="1" rIns="91425" wrap="square" tIns="91425">
            <a:spAutoFit/>
          </a:bodyPr>
          <a:lstStyle/>
          <a:p>
            <a:pPr indent="0" lvl="0" marL="0" rtl="0" algn="l">
              <a:lnSpc>
                <a:spcPct val="163157"/>
              </a:lnSpc>
              <a:spcBef>
                <a:spcPts val="0"/>
              </a:spcBef>
              <a:spcAft>
                <a:spcPts val="0"/>
              </a:spcAft>
              <a:buClr>
                <a:schemeClr val="dk1"/>
              </a:buClr>
              <a:buSzPts val="1100"/>
              <a:buFont typeface="Arial"/>
              <a:buNone/>
            </a:pPr>
            <a:r>
              <a:rPr lang="ko" sz="1200">
                <a:solidFill>
                  <a:schemeClr val="lt1"/>
                </a:solidFill>
                <a:latin typeface="Cabin"/>
                <a:ea typeface="Cabin"/>
                <a:cs typeface="Cabin"/>
                <a:sym typeface="Cabin"/>
              </a:rPr>
              <a:t>서점 정보 제공 및 링크 클릭 시 서점 정보 페이지 출력</a:t>
            </a:r>
            <a:endParaRPr>
              <a:latin typeface="Cabin"/>
              <a:ea typeface="Cabin"/>
              <a:cs typeface="Cabin"/>
              <a:sym typeface="Cabin"/>
            </a:endParaRPr>
          </a:p>
        </p:txBody>
      </p:sp>
      <p:sp>
        <p:nvSpPr>
          <p:cNvPr id="308" name="Google Shape;308;p35"/>
          <p:cNvSpPr txBox="1"/>
          <p:nvPr/>
        </p:nvSpPr>
        <p:spPr>
          <a:xfrm>
            <a:off x="816225" y="3688025"/>
            <a:ext cx="3310200" cy="3849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0"/>
              </a:spcBef>
              <a:spcAft>
                <a:spcPts val="0"/>
              </a:spcAft>
              <a:buClr>
                <a:schemeClr val="dk1"/>
              </a:buClr>
              <a:buSzPts val="1100"/>
              <a:buFont typeface="Arial"/>
              <a:buNone/>
            </a:pPr>
            <a:r>
              <a:rPr b="1" lang="ko" sz="1300">
                <a:solidFill>
                  <a:schemeClr val="lt1"/>
                </a:solidFill>
                <a:latin typeface="Cabin"/>
                <a:ea typeface="Cabin"/>
                <a:cs typeface="Cabin"/>
                <a:sym typeface="Cabin"/>
              </a:rPr>
              <a:t>API연동을 통한 기능 구현</a:t>
            </a:r>
            <a:endParaRPr sz="1300">
              <a:solidFill>
                <a:schemeClr val="lt1"/>
              </a:solidFill>
              <a:latin typeface="Cabin"/>
              <a:ea typeface="Cabin"/>
              <a:cs typeface="Cabin"/>
              <a:sym typeface="Cabin"/>
            </a:endParaRPr>
          </a:p>
        </p:txBody>
      </p:sp>
      <p:pic>
        <p:nvPicPr>
          <p:cNvPr id="309" name="Google Shape;309;p35"/>
          <p:cNvPicPr preferRelativeResize="0"/>
          <p:nvPr/>
        </p:nvPicPr>
        <p:blipFill rotWithShape="1">
          <a:blip r:embed="rId3">
            <a:alphaModFix/>
          </a:blip>
          <a:srcRect b="0" l="14440" r="13787" t="0"/>
          <a:stretch/>
        </p:blipFill>
        <p:spPr>
          <a:xfrm>
            <a:off x="7333225" y="3136275"/>
            <a:ext cx="1597752" cy="1769599"/>
          </a:xfrm>
          <a:prstGeom prst="rect">
            <a:avLst/>
          </a:prstGeom>
          <a:noFill/>
          <a:ln>
            <a:noFill/>
          </a:ln>
        </p:spPr>
      </p:pic>
      <p:pic>
        <p:nvPicPr>
          <p:cNvPr id="310" name="Google Shape;310;p35"/>
          <p:cNvPicPr preferRelativeResize="0"/>
          <p:nvPr/>
        </p:nvPicPr>
        <p:blipFill>
          <a:blip r:embed="rId4">
            <a:alphaModFix/>
          </a:blip>
          <a:stretch>
            <a:fillRect/>
          </a:stretch>
        </p:blipFill>
        <p:spPr>
          <a:xfrm>
            <a:off x="4775125" y="3176552"/>
            <a:ext cx="2316413" cy="1689036"/>
          </a:xfrm>
          <a:prstGeom prst="rect">
            <a:avLst/>
          </a:prstGeom>
          <a:noFill/>
          <a:ln>
            <a:noFill/>
          </a:ln>
        </p:spPr>
      </p:pic>
      <p:pic>
        <p:nvPicPr>
          <p:cNvPr id="311" name="Google Shape;311;p35"/>
          <p:cNvPicPr preferRelativeResize="0"/>
          <p:nvPr/>
        </p:nvPicPr>
        <p:blipFill>
          <a:blip r:embed="rId5">
            <a:alphaModFix/>
          </a:blip>
          <a:stretch>
            <a:fillRect/>
          </a:stretch>
        </p:blipFill>
        <p:spPr>
          <a:xfrm>
            <a:off x="4775125" y="534675"/>
            <a:ext cx="4134733" cy="22934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6"/>
          <p:cNvSpPr/>
          <p:nvPr/>
        </p:nvSpPr>
        <p:spPr>
          <a:xfrm>
            <a:off x="371150" y="376675"/>
            <a:ext cx="4803900" cy="453900"/>
          </a:xfrm>
          <a:prstGeom prst="rect">
            <a:avLst/>
          </a:prstGeom>
          <a:noFill/>
          <a:ln>
            <a:noFill/>
          </a:ln>
        </p:spPr>
        <p:txBody>
          <a:bodyPr anchorCtr="0" anchor="t" bIns="0" lIns="0" spcFirstLastPara="1" rIns="0" wrap="square" tIns="0">
            <a:noAutofit/>
          </a:bodyPr>
          <a:lstStyle/>
          <a:p>
            <a:pPr indent="0" lvl="0" marL="0" marR="0" rtl="0" algn="l">
              <a:lnSpc>
                <a:spcPct val="125274"/>
              </a:lnSpc>
              <a:spcBef>
                <a:spcPts val="0"/>
              </a:spcBef>
              <a:spcAft>
                <a:spcPts val="0"/>
              </a:spcAft>
              <a:buClr>
                <a:srgbClr val="FFFFFF"/>
              </a:buClr>
              <a:buSzPts val="2800"/>
              <a:buFont typeface="Unbounded"/>
              <a:buNone/>
            </a:pPr>
            <a:r>
              <a:rPr lang="ko" sz="2800">
                <a:solidFill>
                  <a:srgbClr val="FFFFFF"/>
                </a:solidFill>
                <a:latin typeface="Unbounded"/>
                <a:ea typeface="Unbounded"/>
                <a:cs typeface="Unbounded"/>
                <a:sym typeface="Unbounded"/>
              </a:rPr>
              <a:t>도서 상세 페이지 구현</a:t>
            </a:r>
            <a:endParaRPr b="0" i="0" sz="2800" u="none" cap="none" strike="noStrike"/>
          </a:p>
        </p:txBody>
      </p:sp>
      <p:sp>
        <p:nvSpPr>
          <p:cNvPr id="318" name="Google Shape;318;p36"/>
          <p:cNvSpPr/>
          <p:nvPr/>
        </p:nvSpPr>
        <p:spPr>
          <a:xfrm>
            <a:off x="5441874" y="1146100"/>
            <a:ext cx="4803900" cy="246900"/>
          </a:xfrm>
          <a:prstGeom prst="rect">
            <a:avLst/>
          </a:prstGeom>
          <a:noFill/>
          <a:ln>
            <a:noFill/>
          </a:ln>
        </p:spPr>
        <p:txBody>
          <a:bodyPr anchorCtr="0" anchor="t" bIns="0" lIns="0" spcFirstLastPara="1" rIns="0" wrap="square" tIns="0">
            <a:noAutofit/>
          </a:bodyPr>
          <a:lstStyle/>
          <a:p>
            <a:pPr indent="0" lvl="0" marL="0" rtl="0" algn="l">
              <a:lnSpc>
                <a:spcPct val="163157"/>
              </a:lnSpc>
              <a:spcBef>
                <a:spcPts val="0"/>
              </a:spcBef>
              <a:spcAft>
                <a:spcPts val="0"/>
              </a:spcAft>
              <a:buClr>
                <a:schemeClr val="dk1"/>
              </a:buClr>
              <a:buSzPts val="1100"/>
              <a:buFont typeface="Arial"/>
              <a:buNone/>
            </a:pPr>
            <a:r>
              <a:rPr lang="ko" sz="1200">
                <a:solidFill>
                  <a:schemeClr val="lt1"/>
                </a:solidFill>
              </a:rPr>
              <a:t>구매 링크 클릭 시 알라딘 도서 구매 페이지로 이동</a:t>
            </a:r>
            <a:endParaRPr sz="1200">
              <a:solidFill>
                <a:schemeClr val="lt1"/>
              </a:solidFill>
            </a:endParaRPr>
          </a:p>
        </p:txBody>
      </p:sp>
      <p:sp>
        <p:nvSpPr>
          <p:cNvPr id="319" name="Google Shape;319;p36"/>
          <p:cNvSpPr/>
          <p:nvPr/>
        </p:nvSpPr>
        <p:spPr>
          <a:xfrm>
            <a:off x="8001825" y="4765088"/>
            <a:ext cx="1087800" cy="343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0" name="Google Shape;320;p36"/>
          <p:cNvSpPr/>
          <p:nvPr/>
        </p:nvSpPr>
        <p:spPr>
          <a:xfrm>
            <a:off x="900275" y="1146125"/>
            <a:ext cx="3142500" cy="594600"/>
          </a:xfrm>
          <a:prstGeom prst="rect">
            <a:avLst/>
          </a:prstGeom>
          <a:noFill/>
          <a:ln>
            <a:noFill/>
          </a:ln>
        </p:spPr>
        <p:txBody>
          <a:bodyPr anchorCtr="0" anchor="t" bIns="0" lIns="0" spcFirstLastPara="1" rIns="0" wrap="square" tIns="0">
            <a:noAutofit/>
          </a:bodyPr>
          <a:lstStyle/>
          <a:p>
            <a:pPr indent="0" lvl="0" marL="0" rtl="0" algn="l">
              <a:lnSpc>
                <a:spcPct val="163157"/>
              </a:lnSpc>
              <a:spcBef>
                <a:spcPts val="0"/>
              </a:spcBef>
              <a:spcAft>
                <a:spcPts val="0"/>
              </a:spcAft>
              <a:buClr>
                <a:schemeClr val="dk1"/>
              </a:buClr>
              <a:buSzPts val="1100"/>
              <a:buFont typeface="Arial"/>
              <a:buNone/>
            </a:pPr>
            <a:r>
              <a:rPr lang="ko" sz="1200">
                <a:solidFill>
                  <a:schemeClr val="lt1"/>
                </a:solidFill>
              </a:rPr>
              <a:t>알라딘 API를 사용하여 도서 정보를 </a:t>
            </a:r>
            <a:r>
              <a:rPr lang="ko" sz="1200">
                <a:solidFill>
                  <a:schemeClr val="lt1"/>
                </a:solidFill>
              </a:rPr>
              <a:t>요청하고,</a:t>
            </a:r>
            <a:endParaRPr sz="1200">
              <a:solidFill>
                <a:schemeClr val="lt1"/>
              </a:solidFill>
            </a:endParaRPr>
          </a:p>
          <a:p>
            <a:pPr indent="0" lvl="0" marL="0" rtl="0" algn="l">
              <a:lnSpc>
                <a:spcPct val="163157"/>
              </a:lnSpc>
              <a:spcBef>
                <a:spcPts val="0"/>
              </a:spcBef>
              <a:spcAft>
                <a:spcPts val="0"/>
              </a:spcAft>
              <a:buClr>
                <a:schemeClr val="dk1"/>
              </a:buClr>
              <a:buSzPts val="1100"/>
              <a:buFont typeface="Arial"/>
              <a:buNone/>
            </a:pPr>
            <a:r>
              <a:rPr lang="ko" sz="1200">
                <a:solidFill>
                  <a:schemeClr val="lt1"/>
                </a:solidFill>
              </a:rPr>
              <a:t>받은 정보를 토대로 상세 페이지를 구성</a:t>
            </a:r>
            <a:endParaRPr sz="1200">
              <a:solidFill>
                <a:schemeClr val="lt1"/>
              </a:solidFill>
            </a:endParaRPr>
          </a:p>
        </p:txBody>
      </p:sp>
      <p:sp>
        <p:nvSpPr>
          <p:cNvPr id="321" name="Google Shape;321;p36"/>
          <p:cNvSpPr/>
          <p:nvPr/>
        </p:nvSpPr>
        <p:spPr>
          <a:xfrm>
            <a:off x="409898" y="1096003"/>
            <a:ext cx="347100" cy="347100"/>
          </a:xfrm>
          <a:prstGeom prst="roundRect">
            <a:avLst>
              <a:gd fmla="val 6668" name="adj"/>
            </a:avLst>
          </a:prstGeom>
          <a:solidFill>
            <a:srgbClr val="304755"/>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22" name="Google Shape;322;p36"/>
          <p:cNvSpPr/>
          <p:nvPr/>
        </p:nvSpPr>
        <p:spPr>
          <a:xfrm>
            <a:off x="532160" y="1160669"/>
            <a:ext cx="102600" cy="217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AD6DE"/>
              </a:buClr>
              <a:buSzPts val="1700"/>
              <a:buFont typeface="Unbounded"/>
              <a:buNone/>
            </a:pPr>
            <a:r>
              <a:rPr b="0" i="0" lang="ko" sz="1700" u="none" cap="none" strike="noStrike">
                <a:solidFill>
                  <a:srgbClr val="CAD6DE"/>
                </a:solidFill>
                <a:latin typeface="Unbounded"/>
                <a:ea typeface="Unbounded"/>
                <a:cs typeface="Unbounded"/>
                <a:sym typeface="Unbounded"/>
              </a:rPr>
              <a:t>1</a:t>
            </a:r>
            <a:endParaRPr b="0" i="0" sz="1700" u="none" cap="none" strike="noStrike"/>
          </a:p>
        </p:txBody>
      </p:sp>
      <p:sp>
        <p:nvSpPr>
          <p:cNvPr id="323" name="Google Shape;323;p36"/>
          <p:cNvSpPr/>
          <p:nvPr/>
        </p:nvSpPr>
        <p:spPr>
          <a:xfrm>
            <a:off x="4937596" y="1096003"/>
            <a:ext cx="347100" cy="347100"/>
          </a:xfrm>
          <a:prstGeom prst="roundRect">
            <a:avLst>
              <a:gd fmla="val 6668" name="adj"/>
            </a:avLst>
          </a:prstGeom>
          <a:solidFill>
            <a:srgbClr val="304755"/>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24" name="Google Shape;324;p36"/>
          <p:cNvSpPr/>
          <p:nvPr/>
        </p:nvSpPr>
        <p:spPr>
          <a:xfrm>
            <a:off x="5027960" y="1160669"/>
            <a:ext cx="102600" cy="217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CAD6DE"/>
              </a:buClr>
              <a:buSzPts val="1700"/>
              <a:buFont typeface="Unbounded"/>
              <a:buNone/>
            </a:pPr>
            <a:r>
              <a:rPr lang="ko" sz="1700">
                <a:solidFill>
                  <a:srgbClr val="CAD6DE"/>
                </a:solidFill>
                <a:latin typeface="Unbounded"/>
                <a:ea typeface="Unbounded"/>
                <a:cs typeface="Unbounded"/>
                <a:sym typeface="Unbounded"/>
              </a:rPr>
              <a:t>2</a:t>
            </a:r>
            <a:endParaRPr b="0" i="0" sz="1700" u="none" cap="none" strike="noStrike"/>
          </a:p>
        </p:txBody>
      </p:sp>
      <p:pic>
        <p:nvPicPr>
          <p:cNvPr id="325" name="Google Shape;325;p36"/>
          <p:cNvPicPr preferRelativeResize="0"/>
          <p:nvPr/>
        </p:nvPicPr>
        <p:blipFill>
          <a:blip r:embed="rId3">
            <a:alphaModFix/>
          </a:blip>
          <a:stretch>
            <a:fillRect/>
          </a:stretch>
        </p:blipFill>
        <p:spPr>
          <a:xfrm>
            <a:off x="532150" y="1740725"/>
            <a:ext cx="3715975" cy="3097975"/>
          </a:xfrm>
          <a:prstGeom prst="rect">
            <a:avLst/>
          </a:prstGeom>
          <a:noFill/>
          <a:ln>
            <a:noFill/>
          </a:ln>
        </p:spPr>
      </p:pic>
      <p:pic>
        <p:nvPicPr>
          <p:cNvPr id="326" name="Google Shape;326;p36"/>
          <p:cNvPicPr preferRelativeResize="0"/>
          <p:nvPr/>
        </p:nvPicPr>
        <p:blipFill>
          <a:blip r:embed="rId4">
            <a:alphaModFix/>
          </a:blip>
          <a:stretch>
            <a:fillRect/>
          </a:stretch>
        </p:blipFill>
        <p:spPr>
          <a:xfrm>
            <a:off x="5284700" y="1591903"/>
            <a:ext cx="3384760" cy="339559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7"/>
          <p:cNvSpPr/>
          <p:nvPr/>
        </p:nvSpPr>
        <p:spPr>
          <a:xfrm>
            <a:off x="371150" y="376675"/>
            <a:ext cx="4803900" cy="453900"/>
          </a:xfrm>
          <a:prstGeom prst="rect">
            <a:avLst/>
          </a:prstGeom>
          <a:noFill/>
          <a:ln>
            <a:noFill/>
          </a:ln>
        </p:spPr>
        <p:txBody>
          <a:bodyPr anchorCtr="0" anchor="t" bIns="0" lIns="0" spcFirstLastPara="1" rIns="0" wrap="square" tIns="0">
            <a:noAutofit/>
          </a:bodyPr>
          <a:lstStyle/>
          <a:p>
            <a:pPr indent="0" lvl="0" marL="0" marR="0" rtl="0" algn="l">
              <a:lnSpc>
                <a:spcPct val="125274"/>
              </a:lnSpc>
              <a:spcBef>
                <a:spcPts val="0"/>
              </a:spcBef>
              <a:spcAft>
                <a:spcPts val="0"/>
              </a:spcAft>
              <a:buClr>
                <a:srgbClr val="FFFFFF"/>
              </a:buClr>
              <a:buSzPts val="2800"/>
              <a:buFont typeface="Unbounded"/>
              <a:buNone/>
            </a:pPr>
            <a:r>
              <a:rPr lang="ko" sz="2800">
                <a:solidFill>
                  <a:srgbClr val="FFFFFF"/>
                </a:solidFill>
                <a:latin typeface="Unbounded"/>
                <a:ea typeface="Unbounded"/>
                <a:cs typeface="Unbounded"/>
                <a:sym typeface="Unbounded"/>
              </a:rPr>
              <a:t>서버 구축(도서 제목 저장)</a:t>
            </a:r>
            <a:endParaRPr b="0" i="0" sz="2800" u="none" cap="none" strike="noStrike"/>
          </a:p>
        </p:txBody>
      </p:sp>
      <p:sp>
        <p:nvSpPr>
          <p:cNvPr id="332" name="Google Shape;332;p37"/>
          <p:cNvSpPr/>
          <p:nvPr/>
        </p:nvSpPr>
        <p:spPr>
          <a:xfrm>
            <a:off x="5441874" y="1146125"/>
            <a:ext cx="4803900" cy="246900"/>
          </a:xfrm>
          <a:prstGeom prst="rect">
            <a:avLst/>
          </a:prstGeom>
          <a:noFill/>
          <a:ln>
            <a:noFill/>
          </a:ln>
        </p:spPr>
        <p:txBody>
          <a:bodyPr anchorCtr="0" anchor="t" bIns="0" lIns="0" spcFirstLastPara="1" rIns="0" wrap="square" tIns="0">
            <a:noAutofit/>
          </a:bodyPr>
          <a:lstStyle/>
          <a:p>
            <a:pPr indent="0" lvl="0" marL="0" rtl="0" algn="l">
              <a:lnSpc>
                <a:spcPct val="163157"/>
              </a:lnSpc>
              <a:spcBef>
                <a:spcPts val="0"/>
              </a:spcBef>
              <a:spcAft>
                <a:spcPts val="0"/>
              </a:spcAft>
              <a:buClr>
                <a:schemeClr val="dk1"/>
              </a:buClr>
              <a:buSzPts val="1100"/>
              <a:buFont typeface="Arial"/>
              <a:buNone/>
            </a:pPr>
            <a:r>
              <a:rPr lang="ko" sz="1200">
                <a:solidFill>
                  <a:schemeClr val="lt1"/>
                </a:solidFill>
              </a:rPr>
              <a:t>서버 측으로 전달된 제목을 </a:t>
            </a:r>
            <a:endParaRPr sz="1200">
              <a:solidFill>
                <a:schemeClr val="lt1"/>
              </a:solidFill>
            </a:endParaRPr>
          </a:p>
          <a:p>
            <a:pPr indent="0" lvl="0" marL="0" rtl="0" algn="l">
              <a:lnSpc>
                <a:spcPct val="163157"/>
              </a:lnSpc>
              <a:spcBef>
                <a:spcPts val="0"/>
              </a:spcBef>
              <a:spcAft>
                <a:spcPts val="0"/>
              </a:spcAft>
              <a:buClr>
                <a:schemeClr val="dk1"/>
              </a:buClr>
              <a:buSzPts val="1100"/>
              <a:buFont typeface="Arial"/>
              <a:buNone/>
            </a:pPr>
            <a:r>
              <a:rPr lang="ko" sz="1200">
                <a:solidFill>
                  <a:schemeClr val="lt1"/>
                </a:solidFill>
              </a:rPr>
              <a:t>Book_Detail_Information.vue에서 받아와서</a:t>
            </a:r>
            <a:endParaRPr sz="1200">
              <a:solidFill>
                <a:schemeClr val="lt1"/>
              </a:solidFill>
            </a:endParaRPr>
          </a:p>
          <a:p>
            <a:pPr indent="0" lvl="0" marL="0" rtl="0" algn="l">
              <a:lnSpc>
                <a:spcPct val="163157"/>
              </a:lnSpc>
              <a:spcBef>
                <a:spcPts val="0"/>
              </a:spcBef>
              <a:spcAft>
                <a:spcPts val="0"/>
              </a:spcAft>
              <a:buClr>
                <a:schemeClr val="dk1"/>
              </a:buClr>
              <a:buSzPts val="1100"/>
              <a:buFont typeface="Arial"/>
              <a:buNone/>
            </a:pPr>
            <a:r>
              <a:rPr lang="ko" sz="1200">
                <a:solidFill>
                  <a:schemeClr val="lt1"/>
                </a:solidFill>
              </a:rPr>
              <a:t>도서 상세 정보를 출력</a:t>
            </a:r>
            <a:endParaRPr sz="1200">
              <a:solidFill>
                <a:schemeClr val="lt1"/>
              </a:solidFill>
            </a:endParaRPr>
          </a:p>
        </p:txBody>
      </p:sp>
      <p:sp>
        <p:nvSpPr>
          <p:cNvPr id="333" name="Google Shape;333;p37"/>
          <p:cNvSpPr/>
          <p:nvPr/>
        </p:nvSpPr>
        <p:spPr>
          <a:xfrm>
            <a:off x="900275" y="1146125"/>
            <a:ext cx="3142500" cy="594600"/>
          </a:xfrm>
          <a:prstGeom prst="rect">
            <a:avLst/>
          </a:prstGeom>
          <a:noFill/>
          <a:ln>
            <a:noFill/>
          </a:ln>
        </p:spPr>
        <p:txBody>
          <a:bodyPr anchorCtr="0" anchor="t" bIns="0" lIns="0" spcFirstLastPara="1" rIns="0" wrap="square" tIns="0">
            <a:noAutofit/>
          </a:bodyPr>
          <a:lstStyle/>
          <a:p>
            <a:pPr indent="0" lvl="0" marL="0" rtl="0" algn="l">
              <a:lnSpc>
                <a:spcPct val="163157"/>
              </a:lnSpc>
              <a:spcBef>
                <a:spcPts val="0"/>
              </a:spcBef>
              <a:spcAft>
                <a:spcPts val="0"/>
              </a:spcAft>
              <a:buClr>
                <a:schemeClr val="dk1"/>
              </a:buClr>
              <a:buSzPts val="1100"/>
              <a:buFont typeface="Arial"/>
              <a:buNone/>
            </a:pPr>
            <a:r>
              <a:rPr lang="ko" sz="1200">
                <a:solidFill>
                  <a:schemeClr val="lt1"/>
                </a:solidFill>
              </a:rPr>
              <a:t>Prompt.vue에서 링크 클릭 시</a:t>
            </a:r>
            <a:endParaRPr sz="1200">
              <a:solidFill>
                <a:schemeClr val="lt1"/>
              </a:solidFill>
            </a:endParaRPr>
          </a:p>
          <a:p>
            <a:pPr indent="0" lvl="0" marL="0" rtl="0" algn="l">
              <a:lnSpc>
                <a:spcPct val="163157"/>
              </a:lnSpc>
              <a:spcBef>
                <a:spcPts val="0"/>
              </a:spcBef>
              <a:spcAft>
                <a:spcPts val="0"/>
              </a:spcAft>
              <a:buClr>
                <a:schemeClr val="dk1"/>
              </a:buClr>
              <a:buSzPts val="1100"/>
              <a:buFont typeface="Arial"/>
              <a:buNone/>
            </a:pPr>
            <a:r>
              <a:rPr lang="ko" sz="1200">
                <a:solidFill>
                  <a:schemeClr val="lt1"/>
                </a:solidFill>
              </a:rPr>
              <a:t>도서 제목이 서버 측으로 전달</a:t>
            </a:r>
            <a:endParaRPr sz="1200">
              <a:solidFill>
                <a:schemeClr val="lt1"/>
              </a:solidFill>
            </a:endParaRPr>
          </a:p>
        </p:txBody>
      </p:sp>
      <p:sp>
        <p:nvSpPr>
          <p:cNvPr id="334" name="Google Shape;334;p37"/>
          <p:cNvSpPr/>
          <p:nvPr/>
        </p:nvSpPr>
        <p:spPr>
          <a:xfrm>
            <a:off x="409898" y="1096003"/>
            <a:ext cx="347100" cy="347100"/>
          </a:xfrm>
          <a:prstGeom prst="roundRect">
            <a:avLst>
              <a:gd fmla="val 6668" name="adj"/>
            </a:avLst>
          </a:prstGeom>
          <a:solidFill>
            <a:srgbClr val="304755"/>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35" name="Google Shape;335;p37"/>
          <p:cNvSpPr/>
          <p:nvPr/>
        </p:nvSpPr>
        <p:spPr>
          <a:xfrm>
            <a:off x="532160" y="1160669"/>
            <a:ext cx="102600" cy="217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AD6DE"/>
              </a:buClr>
              <a:buSzPts val="1700"/>
              <a:buFont typeface="Unbounded"/>
              <a:buNone/>
            </a:pPr>
            <a:r>
              <a:rPr b="0" i="0" lang="ko" sz="1700" u="none" cap="none" strike="noStrike">
                <a:solidFill>
                  <a:srgbClr val="CAD6DE"/>
                </a:solidFill>
                <a:latin typeface="Unbounded"/>
                <a:ea typeface="Unbounded"/>
                <a:cs typeface="Unbounded"/>
                <a:sym typeface="Unbounded"/>
              </a:rPr>
              <a:t>1</a:t>
            </a:r>
            <a:endParaRPr b="0" i="0" sz="1700" u="none" cap="none" strike="noStrike"/>
          </a:p>
        </p:txBody>
      </p:sp>
      <p:sp>
        <p:nvSpPr>
          <p:cNvPr id="336" name="Google Shape;336;p37"/>
          <p:cNvSpPr/>
          <p:nvPr/>
        </p:nvSpPr>
        <p:spPr>
          <a:xfrm>
            <a:off x="4937596" y="1096028"/>
            <a:ext cx="347100" cy="347100"/>
          </a:xfrm>
          <a:prstGeom prst="roundRect">
            <a:avLst>
              <a:gd fmla="val 6668" name="adj"/>
            </a:avLst>
          </a:prstGeom>
          <a:solidFill>
            <a:srgbClr val="304755"/>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37" name="Google Shape;337;p37"/>
          <p:cNvSpPr/>
          <p:nvPr/>
        </p:nvSpPr>
        <p:spPr>
          <a:xfrm>
            <a:off x="5027960" y="1160694"/>
            <a:ext cx="102600" cy="217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CAD6DE"/>
              </a:buClr>
              <a:buSzPts val="1700"/>
              <a:buFont typeface="Unbounded"/>
              <a:buNone/>
            </a:pPr>
            <a:r>
              <a:rPr lang="ko" sz="1700">
                <a:solidFill>
                  <a:srgbClr val="CAD6DE"/>
                </a:solidFill>
                <a:latin typeface="Unbounded"/>
                <a:ea typeface="Unbounded"/>
                <a:cs typeface="Unbounded"/>
                <a:sym typeface="Unbounded"/>
              </a:rPr>
              <a:t>2</a:t>
            </a:r>
            <a:endParaRPr b="0" i="0" sz="1700" u="none" cap="none" strike="noStrike"/>
          </a:p>
        </p:txBody>
      </p:sp>
      <p:pic>
        <p:nvPicPr>
          <p:cNvPr id="338" name="Google Shape;338;p37"/>
          <p:cNvPicPr preferRelativeResize="0"/>
          <p:nvPr/>
        </p:nvPicPr>
        <p:blipFill>
          <a:blip r:embed="rId3">
            <a:alphaModFix/>
          </a:blip>
          <a:stretch>
            <a:fillRect/>
          </a:stretch>
        </p:blipFill>
        <p:spPr>
          <a:xfrm>
            <a:off x="209900" y="3606464"/>
            <a:ext cx="4803901" cy="1273936"/>
          </a:xfrm>
          <a:prstGeom prst="rect">
            <a:avLst/>
          </a:prstGeom>
          <a:noFill/>
          <a:ln>
            <a:noFill/>
          </a:ln>
        </p:spPr>
      </p:pic>
      <p:pic>
        <p:nvPicPr>
          <p:cNvPr id="339" name="Google Shape;339;p37"/>
          <p:cNvPicPr preferRelativeResize="0"/>
          <p:nvPr/>
        </p:nvPicPr>
        <p:blipFill>
          <a:blip r:embed="rId4">
            <a:alphaModFix/>
          </a:blip>
          <a:stretch>
            <a:fillRect/>
          </a:stretch>
        </p:blipFill>
        <p:spPr>
          <a:xfrm>
            <a:off x="209900" y="1705388"/>
            <a:ext cx="4442267" cy="453900"/>
          </a:xfrm>
          <a:prstGeom prst="rect">
            <a:avLst/>
          </a:prstGeom>
          <a:noFill/>
          <a:ln>
            <a:noFill/>
          </a:ln>
        </p:spPr>
      </p:pic>
      <p:pic>
        <p:nvPicPr>
          <p:cNvPr id="340" name="Google Shape;340;p37"/>
          <p:cNvPicPr preferRelativeResize="0"/>
          <p:nvPr/>
        </p:nvPicPr>
        <p:blipFill>
          <a:blip r:embed="rId5">
            <a:alphaModFix/>
          </a:blip>
          <a:stretch>
            <a:fillRect/>
          </a:stretch>
        </p:blipFill>
        <p:spPr>
          <a:xfrm>
            <a:off x="209900" y="2403900"/>
            <a:ext cx="3890375" cy="957955"/>
          </a:xfrm>
          <a:prstGeom prst="rect">
            <a:avLst/>
          </a:prstGeom>
          <a:noFill/>
          <a:ln>
            <a:noFill/>
          </a:ln>
        </p:spPr>
      </p:pic>
      <p:sp>
        <p:nvSpPr>
          <p:cNvPr id="341" name="Google Shape;341;p37"/>
          <p:cNvSpPr/>
          <p:nvPr/>
        </p:nvSpPr>
        <p:spPr>
          <a:xfrm>
            <a:off x="7979425" y="4723550"/>
            <a:ext cx="1087800" cy="343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42" name="Google Shape;342;p37"/>
          <p:cNvPicPr preferRelativeResize="0"/>
          <p:nvPr/>
        </p:nvPicPr>
        <p:blipFill>
          <a:blip r:embed="rId6">
            <a:alphaModFix/>
          </a:blip>
          <a:stretch>
            <a:fillRect/>
          </a:stretch>
        </p:blipFill>
        <p:spPr>
          <a:xfrm>
            <a:off x="5294075" y="1980200"/>
            <a:ext cx="3512701" cy="30136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descr="preencoded.png" id="348" name="Google Shape;348;p38"/>
          <p:cNvPicPr preferRelativeResize="0"/>
          <p:nvPr/>
        </p:nvPicPr>
        <p:blipFill rotWithShape="1">
          <a:blip r:embed="rId3">
            <a:alphaModFix/>
          </a:blip>
          <a:srcRect b="0" l="0" r="0" t="0"/>
          <a:stretch/>
        </p:blipFill>
        <p:spPr>
          <a:xfrm>
            <a:off x="0" y="0"/>
            <a:ext cx="3429000" cy="5143500"/>
          </a:xfrm>
          <a:prstGeom prst="rect">
            <a:avLst/>
          </a:prstGeom>
          <a:noFill/>
          <a:ln>
            <a:noFill/>
          </a:ln>
        </p:spPr>
      </p:pic>
      <p:sp>
        <p:nvSpPr>
          <p:cNvPr id="349" name="Google Shape;349;p38"/>
          <p:cNvSpPr/>
          <p:nvPr/>
        </p:nvSpPr>
        <p:spPr>
          <a:xfrm>
            <a:off x="3944574" y="262825"/>
            <a:ext cx="3589500" cy="3912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FFFFFF"/>
              </a:buClr>
              <a:buSzPts val="2400"/>
              <a:buFont typeface="Unbounded"/>
              <a:buNone/>
            </a:pPr>
            <a:r>
              <a:rPr b="0" i="0" lang="ko" sz="2400" u="none" cap="none" strike="noStrike">
                <a:solidFill>
                  <a:srgbClr val="FFFFFF"/>
                </a:solidFill>
                <a:latin typeface="Unbounded"/>
                <a:ea typeface="Unbounded"/>
                <a:cs typeface="Unbounded"/>
                <a:sym typeface="Unbounded"/>
              </a:rPr>
              <a:t>향후 프로젝트 진행 방향</a:t>
            </a:r>
            <a:endParaRPr b="0" i="0" sz="2400" u="none" cap="none" strike="noStrike"/>
          </a:p>
        </p:txBody>
      </p:sp>
      <p:sp>
        <p:nvSpPr>
          <p:cNvPr id="350" name="Google Shape;350;p38"/>
          <p:cNvSpPr/>
          <p:nvPr/>
        </p:nvSpPr>
        <p:spPr>
          <a:xfrm>
            <a:off x="3874900" y="764550"/>
            <a:ext cx="465600" cy="4067700"/>
          </a:xfrm>
          <a:prstGeom prst="roundRect">
            <a:avLst>
              <a:gd fmla="val 50000" name="adj"/>
            </a:avLst>
          </a:prstGeom>
          <a:solidFill>
            <a:srgbClr val="49606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51" name="Google Shape;351;p38"/>
          <p:cNvSpPr/>
          <p:nvPr/>
        </p:nvSpPr>
        <p:spPr>
          <a:xfrm>
            <a:off x="4229658" y="1924676"/>
            <a:ext cx="465600" cy="14400"/>
          </a:xfrm>
          <a:prstGeom prst="roundRect">
            <a:avLst>
              <a:gd fmla="val 139702" name="adj"/>
            </a:avLst>
          </a:prstGeom>
          <a:solidFill>
            <a:srgbClr val="49606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52" name="Google Shape;352;p38"/>
          <p:cNvSpPr/>
          <p:nvPr/>
        </p:nvSpPr>
        <p:spPr>
          <a:xfrm>
            <a:off x="3944578" y="1782172"/>
            <a:ext cx="299400" cy="299400"/>
          </a:xfrm>
          <a:prstGeom prst="roundRect">
            <a:avLst>
              <a:gd fmla="val 6667" name="adj"/>
            </a:avLst>
          </a:prstGeom>
          <a:solidFill>
            <a:srgbClr val="304755"/>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53" name="Google Shape;353;p38"/>
          <p:cNvSpPr/>
          <p:nvPr/>
        </p:nvSpPr>
        <p:spPr>
          <a:xfrm>
            <a:off x="3930200" y="1837900"/>
            <a:ext cx="299400" cy="187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AD6DE"/>
              </a:buClr>
              <a:buSzPts val="1500"/>
              <a:buFont typeface="Unbounded"/>
              <a:buNone/>
            </a:pPr>
            <a:r>
              <a:rPr lang="ko" sz="1500">
                <a:solidFill>
                  <a:srgbClr val="CAD6DE"/>
                </a:solidFill>
                <a:latin typeface="Unbounded"/>
                <a:ea typeface="Unbounded"/>
                <a:cs typeface="Unbounded"/>
                <a:sym typeface="Unbounded"/>
              </a:rPr>
              <a:t>2</a:t>
            </a:r>
            <a:endParaRPr b="0" i="0" sz="1500" u="none" cap="none" strike="noStrike"/>
          </a:p>
        </p:txBody>
      </p:sp>
      <p:sp>
        <p:nvSpPr>
          <p:cNvPr id="354" name="Google Shape;354;p38"/>
          <p:cNvSpPr/>
          <p:nvPr/>
        </p:nvSpPr>
        <p:spPr>
          <a:xfrm>
            <a:off x="4786374" y="1761303"/>
            <a:ext cx="1565400" cy="1956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CAD6DE"/>
              </a:buClr>
              <a:buSzPts val="1200"/>
              <a:buFont typeface="Unbounded"/>
              <a:buNone/>
            </a:pPr>
            <a:r>
              <a:rPr b="0" i="0" lang="ko" sz="1200" u="none" cap="none" strike="noStrike">
                <a:solidFill>
                  <a:srgbClr val="CAD6DE"/>
                </a:solidFill>
                <a:latin typeface="Unbounded"/>
                <a:ea typeface="Unbounded"/>
                <a:cs typeface="Unbounded"/>
                <a:sym typeface="Unbounded"/>
              </a:rPr>
              <a:t>인증 시스템 구현</a:t>
            </a:r>
            <a:endParaRPr b="0" i="0" sz="1200" u="none" cap="none" strike="noStrike"/>
          </a:p>
        </p:txBody>
      </p:sp>
      <p:sp>
        <p:nvSpPr>
          <p:cNvPr id="355" name="Google Shape;355;p38"/>
          <p:cNvSpPr/>
          <p:nvPr/>
        </p:nvSpPr>
        <p:spPr>
          <a:xfrm>
            <a:off x="4786374" y="2036784"/>
            <a:ext cx="3852300" cy="2127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CAD6DE"/>
              </a:buClr>
              <a:buSzPts val="1000"/>
              <a:buFont typeface="Cabin"/>
              <a:buNone/>
            </a:pPr>
            <a:r>
              <a:rPr b="0" i="0" lang="ko" sz="1000" u="none" cap="none" strike="noStrike">
                <a:solidFill>
                  <a:srgbClr val="CAD6DE"/>
                </a:solidFill>
                <a:latin typeface="Cabin"/>
                <a:ea typeface="Cabin"/>
                <a:cs typeface="Cabin"/>
                <a:sym typeface="Cabin"/>
              </a:rPr>
              <a:t>로그인과 회원가입 UI를 설계하고 백엔드 연동을 진행</a:t>
            </a:r>
            <a:endParaRPr b="0" i="0" sz="1000" u="none" cap="none" strike="noStrike"/>
          </a:p>
        </p:txBody>
      </p:sp>
      <p:sp>
        <p:nvSpPr>
          <p:cNvPr id="356" name="Google Shape;356;p38"/>
          <p:cNvSpPr/>
          <p:nvPr/>
        </p:nvSpPr>
        <p:spPr>
          <a:xfrm>
            <a:off x="4229658" y="2735388"/>
            <a:ext cx="465600" cy="14400"/>
          </a:xfrm>
          <a:prstGeom prst="roundRect">
            <a:avLst>
              <a:gd fmla="val 139702" name="adj"/>
            </a:avLst>
          </a:prstGeom>
          <a:solidFill>
            <a:srgbClr val="49606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57" name="Google Shape;357;p38"/>
          <p:cNvSpPr/>
          <p:nvPr/>
        </p:nvSpPr>
        <p:spPr>
          <a:xfrm>
            <a:off x="3944578" y="2592884"/>
            <a:ext cx="299400" cy="299400"/>
          </a:xfrm>
          <a:prstGeom prst="roundRect">
            <a:avLst>
              <a:gd fmla="val 6667" name="adj"/>
            </a:avLst>
          </a:prstGeom>
          <a:solidFill>
            <a:srgbClr val="304755"/>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58" name="Google Shape;358;p38"/>
          <p:cNvSpPr/>
          <p:nvPr/>
        </p:nvSpPr>
        <p:spPr>
          <a:xfrm>
            <a:off x="4020108" y="2648621"/>
            <a:ext cx="148200" cy="187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AD6DE"/>
              </a:buClr>
              <a:buSzPts val="1500"/>
              <a:buFont typeface="Unbounded"/>
              <a:buNone/>
            </a:pPr>
            <a:r>
              <a:rPr lang="ko" sz="1500">
                <a:solidFill>
                  <a:srgbClr val="CAD6DE"/>
                </a:solidFill>
                <a:latin typeface="Unbounded"/>
                <a:ea typeface="Unbounded"/>
                <a:cs typeface="Unbounded"/>
                <a:sym typeface="Unbounded"/>
              </a:rPr>
              <a:t>3</a:t>
            </a:r>
            <a:endParaRPr b="0" i="0" sz="1500" u="none" cap="none" strike="noStrike"/>
          </a:p>
        </p:txBody>
      </p:sp>
      <p:sp>
        <p:nvSpPr>
          <p:cNvPr id="359" name="Google Shape;359;p38"/>
          <p:cNvSpPr/>
          <p:nvPr/>
        </p:nvSpPr>
        <p:spPr>
          <a:xfrm>
            <a:off x="4786374" y="2541715"/>
            <a:ext cx="1565400" cy="1956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CAD6DE"/>
              </a:buClr>
              <a:buSzPts val="1200"/>
              <a:buFont typeface="Unbounded"/>
              <a:buNone/>
            </a:pPr>
            <a:r>
              <a:rPr b="0" i="0" lang="ko" sz="1200" u="none" cap="none" strike="noStrike">
                <a:solidFill>
                  <a:srgbClr val="CAD6DE"/>
                </a:solidFill>
                <a:latin typeface="Unbounded"/>
                <a:ea typeface="Unbounded"/>
                <a:cs typeface="Unbounded"/>
                <a:sym typeface="Unbounded"/>
              </a:rPr>
              <a:t>라우팅 </a:t>
            </a:r>
            <a:r>
              <a:rPr lang="ko" sz="1200">
                <a:solidFill>
                  <a:srgbClr val="CAD6DE"/>
                </a:solidFill>
                <a:latin typeface="Unbounded"/>
                <a:ea typeface="Unbounded"/>
                <a:cs typeface="Unbounded"/>
                <a:sym typeface="Unbounded"/>
              </a:rPr>
              <a:t>기능 구현</a:t>
            </a:r>
            <a:endParaRPr b="0" i="0" sz="1200" u="none" cap="none" strike="noStrike"/>
          </a:p>
        </p:txBody>
      </p:sp>
      <p:sp>
        <p:nvSpPr>
          <p:cNvPr id="360" name="Google Shape;360;p38"/>
          <p:cNvSpPr/>
          <p:nvPr/>
        </p:nvSpPr>
        <p:spPr>
          <a:xfrm>
            <a:off x="4786374" y="2817196"/>
            <a:ext cx="3852300" cy="2127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CAD6DE"/>
              </a:buClr>
              <a:buSzPts val="1000"/>
              <a:buFont typeface="Cabin"/>
              <a:buNone/>
            </a:pPr>
            <a:r>
              <a:rPr b="0" i="0" lang="ko" sz="1000" u="none" cap="none" strike="noStrike">
                <a:solidFill>
                  <a:srgbClr val="CAD6DE"/>
                </a:solidFill>
                <a:latin typeface="Cabin"/>
                <a:ea typeface="Cabin"/>
                <a:cs typeface="Cabin"/>
                <a:sym typeface="Cabin"/>
              </a:rPr>
              <a:t>프론트엔드</a:t>
            </a:r>
            <a:r>
              <a:rPr lang="ko" sz="1000">
                <a:solidFill>
                  <a:srgbClr val="CAD6DE"/>
                </a:solidFill>
                <a:latin typeface="Cabin"/>
                <a:ea typeface="Cabin"/>
                <a:cs typeface="Cabin"/>
                <a:sym typeface="Cabin"/>
              </a:rPr>
              <a:t> 측의 페이지 라우팅과</a:t>
            </a:r>
            <a:endParaRPr sz="1000">
              <a:solidFill>
                <a:srgbClr val="CAD6DE"/>
              </a:solidFill>
              <a:latin typeface="Cabin"/>
              <a:ea typeface="Cabin"/>
              <a:cs typeface="Cabin"/>
              <a:sym typeface="Cabin"/>
            </a:endParaRPr>
          </a:p>
          <a:p>
            <a:pPr indent="0" lvl="0" marL="0" marR="0" rtl="0" algn="l">
              <a:lnSpc>
                <a:spcPct val="160606"/>
              </a:lnSpc>
              <a:spcBef>
                <a:spcPts val="0"/>
              </a:spcBef>
              <a:spcAft>
                <a:spcPts val="0"/>
              </a:spcAft>
              <a:buClr>
                <a:srgbClr val="CAD6DE"/>
              </a:buClr>
              <a:buSzPts val="1000"/>
              <a:buFont typeface="Cabin"/>
              <a:buNone/>
            </a:pPr>
            <a:r>
              <a:rPr lang="ko" sz="1000">
                <a:solidFill>
                  <a:srgbClr val="CAD6DE"/>
                </a:solidFill>
                <a:latin typeface="Cabin"/>
                <a:ea typeface="Cabin"/>
                <a:cs typeface="Cabin"/>
                <a:sym typeface="Cabin"/>
              </a:rPr>
              <a:t>백엔드 측의 데이터 처리 및 데이터 전송을 위한 라우팅 구현</a:t>
            </a:r>
            <a:endParaRPr sz="1000">
              <a:solidFill>
                <a:srgbClr val="CAD6DE"/>
              </a:solidFill>
              <a:latin typeface="Cabin"/>
              <a:ea typeface="Cabin"/>
              <a:cs typeface="Cabin"/>
              <a:sym typeface="Cabin"/>
            </a:endParaRPr>
          </a:p>
        </p:txBody>
      </p:sp>
      <p:sp>
        <p:nvSpPr>
          <p:cNvPr id="361" name="Google Shape;361;p38"/>
          <p:cNvSpPr/>
          <p:nvPr/>
        </p:nvSpPr>
        <p:spPr>
          <a:xfrm>
            <a:off x="4229658" y="3622849"/>
            <a:ext cx="465600" cy="14400"/>
          </a:xfrm>
          <a:prstGeom prst="roundRect">
            <a:avLst>
              <a:gd fmla="val 139702" name="adj"/>
            </a:avLst>
          </a:prstGeom>
          <a:solidFill>
            <a:srgbClr val="49606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62" name="Google Shape;362;p38"/>
          <p:cNvSpPr/>
          <p:nvPr/>
        </p:nvSpPr>
        <p:spPr>
          <a:xfrm>
            <a:off x="3944578" y="3480347"/>
            <a:ext cx="299400" cy="299400"/>
          </a:xfrm>
          <a:prstGeom prst="roundRect">
            <a:avLst>
              <a:gd fmla="val 6667" name="adj"/>
            </a:avLst>
          </a:prstGeom>
          <a:solidFill>
            <a:srgbClr val="304755"/>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63" name="Google Shape;363;p38"/>
          <p:cNvSpPr/>
          <p:nvPr/>
        </p:nvSpPr>
        <p:spPr>
          <a:xfrm>
            <a:off x="4018694" y="3536083"/>
            <a:ext cx="151200" cy="187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AD6DE"/>
              </a:buClr>
              <a:buSzPts val="1500"/>
              <a:buFont typeface="Unbounded"/>
              <a:buNone/>
            </a:pPr>
            <a:r>
              <a:rPr lang="ko" sz="1500">
                <a:solidFill>
                  <a:srgbClr val="CAD6DE"/>
                </a:solidFill>
                <a:latin typeface="Unbounded"/>
                <a:ea typeface="Unbounded"/>
                <a:cs typeface="Unbounded"/>
                <a:sym typeface="Unbounded"/>
              </a:rPr>
              <a:t>4</a:t>
            </a:r>
            <a:endParaRPr b="0" i="0" sz="1500" u="none" cap="none" strike="noStrike"/>
          </a:p>
        </p:txBody>
      </p:sp>
      <p:sp>
        <p:nvSpPr>
          <p:cNvPr id="364" name="Google Shape;364;p38"/>
          <p:cNvSpPr/>
          <p:nvPr/>
        </p:nvSpPr>
        <p:spPr>
          <a:xfrm>
            <a:off x="4826049" y="3474540"/>
            <a:ext cx="1565400" cy="1956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CAD6DE"/>
              </a:buClr>
              <a:buSzPts val="1200"/>
              <a:buFont typeface="Unbounded"/>
              <a:buNone/>
            </a:pPr>
            <a:r>
              <a:rPr b="0" i="0" lang="ko" sz="1200" u="none" cap="none" strike="noStrike">
                <a:solidFill>
                  <a:srgbClr val="CAD6DE"/>
                </a:solidFill>
                <a:latin typeface="Unbounded"/>
                <a:ea typeface="Unbounded"/>
                <a:cs typeface="Unbounded"/>
                <a:sym typeface="Unbounded"/>
              </a:rPr>
              <a:t>베스트셀러 연동</a:t>
            </a:r>
            <a:endParaRPr b="0" i="0" sz="1200" u="none" cap="none" strike="noStrike"/>
          </a:p>
        </p:txBody>
      </p:sp>
      <p:sp>
        <p:nvSpPr>
          <p:cNvPr id="365" name="Google Shape;365;p38"/>
          <p:cNvSpPr/>
          <p:nvPr/>
        </p:nvSpPr>
        <p:spPr>
          <a:xfrm>
            <a:off x="4826049" y="3750021"/>
            <a:ext cx="3852300" cy="2127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CAD6DE"/>
              </a:buClr>
              <a:buSzPts val="1000"/>
              <a:buFont typeface="Cabin"/>
              <a:buNone/>
            </a:pPr>
            <a:r>
              <a:rPr b="0" i="0" lang="ko" sz="1000" u="none" cap="none" strike="noStrike">
                <a:solidFill>
                  <a:srgbClr val="CAD6DE"/>
                </a:solidFill>
                <a:latin typeface="Cabin"/>
                <a:ea typeface="Cabin"/>
                <a:cs typeface="Cabin"/>
                <a:sym typeface="Cabin"/>
              </a:rPr>
              <a:t>베스트셀러 목록에서 상세 페이지로의 원활한 전환을 구현</a:t>
            </a:r>
            <a:endParaRPr b="0" i="0" sz="1000" u="none" cap="none" strike="noStrike"/>
          </a:p>
        </p:txBody>
      </p:sp>
      <p:sp>
        <p:nvSpPr>
          <p:cNvPr id="366" name="Google Shape;366;p38"/>
          <p:cNvSpPr/>
          <p:nvPr/>
        </p:nvSpPr>
        <p:spPr>
          <a:xfrm>
            <a:off x="4229658" y="4510312"/>
            <a:ext cx="465600" cy="14400"/>
          </a:xfrm>
          <a:prstGeom prst="roundRect">
            <a:avLst>
              <a:gd fmla="val 139702" name="adj"/>
            </a:avLst>
          </a:prstGeom>
          <a:solidFill>
            <a:srgbClr val="49606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67" name="Google Shape;367;p38"/>
          <p:cNvSpPr/>
          <p:nvPr/>
        </p:nvSpPr>
        <p:spPr>
          <a:xfrm>
            <a:off x="3944578" y="4367809"/>
            <a:ext cx="299400" cy="299400"/>
          </a:xfrm>
          <a:prstGeom prst="roundRect">
            <a:avLst>
              <a:gd fmla="val 6667" name="adj"/>
            </a:avLst>
          </a:prstGeom>
          <a:solidFill>
            <a:srgbClr val="304755"/>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68" name="Google Shape;368;p38"/>
          <p:cNvSpPr/>
          <p:nvPr/>
        </p:nvSpPr>
        <p:spPr>
          <a:xfrm>
            <a:off x="4018843" y="4423545"/>
            <a:ext cx="150900" cy="187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CAD6DE"/>
              </a:buClr>
              <a:buSzPts val="1500"/>
              <a:buFont typeface="Unbounded"/>
              <a:buNone/>
            </a:pPr>
            <a:r>
              <a:rPr lang="ko" sz="1500">
                <a:solidFill>
                  <a:srgbClr val="CAD6DE"/>
                </a:solidFill>
                <a:latin typeface="Unbounded"/>
                <a:ea typeface="Unbounded"/>
                <a:cs typeface="Unbounded"/>
                <a:sym typeface="Unbounded"/>
              </a:rPr>
              <a:t>5</a:t>
            </a:r>
            <a:endParaRPr b="0" i="0" sz="1500" u="none" cap="none" strike="noStrike"/>
          </a:p>
        </p:txBody>
      </p:sp>
      <p:sp>
        <p:nvSpPr>
          <p:cNvPr id="369" name="Google Shape;369;p38"/>
          <p:cNvSpPr/>
          <p:nvPr/>
        </p:nvSpPr>
        <p:spPr>
          <a:xfrm>
            <a:off x="4826050" y="4276513"/>
            <a:ext cx="2982300" cy="1956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CAD6DE"/>
              </a:buClr>
              <a:buSzPts val="1200"/>
              <a:buFont typeface="Unbounded"/>
              <a:buNone/>
            </a:pPr>
            <a:r>
              <a:rPr lang="ko" sz="1200">
                <a:solidFill>
                  <a:srgbClr val="CAD6DE"/>
                </a:solidFill>
                <a:latin typeface="Unbounded"/>
                <a:ea typeface="Unbounded"/>
                <a:cs typeface="Unbounded"/>
                <a:sym typeface="Unbounded"/>
              </a:rPr>
              <a:t>개인화 도서 추천 및 질문 관리 기능 구현</a:t>
            </a:r>
            <a:endParaRPr b="0" i="0" sz="1200" u="none" cap="none" strike="noStrike"/>
          </a:p>
        </p:txBody>
      </p:sp>
      <p:sp>
        <p:nvSpPr>
          <p:cNvPr id="370" name="Google Shape;370;p38"/>
          <p:cNvSpPr/>
          <p:nvPr/>
        </p:nvSpPr>
        <p:spPr>
          <a:xfrm>
            <a:off x="4826049" y="4551983"/>
            <a:ext cx="3852300" cy="2127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CAD6DE"/>
              </a:buClr>
              <a:buSzPts val="1000"/>
              <a:buFont typeface="Cabin"/>
              <a:buNone/>
            </a:pPr>
            <a:r>
              <a:rPr lang="ko" sz="1000">
                <a:solidFill>
                  <a:srgbClr val="CAD6DE"/>
                </a:solidFill>
                <a:latin typeface="Cabin"/>
                <a:ea typeface="Cabin"/>
                <a:cs typeface="Cabin"/>
                <a:sym typeface="Cabin"/>
              </a:rPr>
              <a:t>사용자 검색 기록과 도서 데이터를 바탕으로</a:t>
            </a:r>
            <a:endParaRPr sz="1000">
              <a:solidFill>
                <a:srgbClr val="CAD6DE"/>
              </a:solidFill>
              <a:latin typeface="Cabin"/>
              <a:ea typeface="Cabin"/>
              <a:cs typeface="Cabin"/>
              <a:sym typeface="Cabin"/>
            </a:endParaRPr>
          </a:p>
          <a:p>
            <a:pPr indent="0" lvl="0" marL="0" marR="0" rtl="0" algn="l">
              <a:lnSpc>
                <a:spcPct val="160606"/>
              </a:lnSpc>
              <a:spcBef>
                <a:spcPts val="0"/>
              </a:spcBef>
              <a:spcAft>
                <a:spcPts val="0"/>
              </a:spcAft>
              <a:buClr>
                <a:srgbClr val="CAD6DE"/>
              </a:buClr>
              <a:buSzPts val="1000"/>
              <a:buFont typeface="Cabin"/>
              <a:buNone/>
            </a:pPr>
            <a:r>
              <a:rPr lang="ko" sz="1000">
                <a:solidFill>
                  <a:srgbClr val="CAD6DE"/>
                </a:solidFill>
                <a:latin typeface="Cabin"/>
                <a:ea typeface="Cabin"/>
                <a:cs typeface="Cabin"/>
                <a:sym typeface="Cabin"/>
              </a:rPr>
              <a:t>맞춤형 도서 추천 및 질문 관리 시스템 구현</a:t>
            </a:r>
            <a:endParaRPr b="0" i="0" sz="1000" u="none" cap="none" strike="noStrike"/>
          </a:p>
        </p:txBody>
      </p:sp>
      <p:sp>
        <p:nvSpPr>
          <p:cNvPr id="371" name="Google Shape;371;p38"/>
          <p:cNvSpPr/>
          <p:nvPr/>
        </p:nvSpPr>
        <p:spPr>
          <a:xfrm>
            <a:off x="7979675" y="4726050"/>
            <a:ext cx="1087800" cy="343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2" name="Google Shape;372;p38"/>
          <p:cNvSpPr/>
          <p:nvPr/>
        </p:nvSpPr>
        <p:spPr>
          <a:xfrm>
            <a:off x="4229658" y="1058226"/>
            <a:ext cx="465600" cy="14400"/>
          </a:xfrm>
          <a:prstGeom prst="roundRect">
            <a:avLst>
              <a:gd fmla="val 139702" name="adj"/>
            </a:avLst>
          </a:prstGeom>
          <a:solidFill>
            <a:srgbClr val="49606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73" name="Google Shape;373;p38"/>
          <p:cNvSpPr/>
          <p:nvPr/>
        </p:nvSpPr>
        <p:spPr>
          <a:xfrm>
            <a:off x="3944578" y="915723"/>
            <a:ext cx="299400" cy="299400"/>
          </a:xfrm>
          <a:prstGeom prst="roundRect">
            <a:avLst>
              <a:gd fmla="val 6667" name="adj"/>
            </a:avLst>
          </a:prstGeom>
          <a:solidFill>
            <a:srgbClr val="304755"/>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74" name="Google Shape;374;p38"/>
          <p:cNvSpPr/>
          <p:nvPr/>
        </p:nvSpPr>
        <p:spPr>
          <a:xfrm>
            <a:off x="4050023" y="971459"/>
            <a:ext cx="88500" cy="187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AD6DE"/>
              </a:buClr>
              <a:buSzPts val="1500"/>
              <a:buFont typeface="Unbounded"/>
              <a:buNone/>
            </a:pPr>
            <a:r>
              <a:rPr b="0" i="0" lang="ko" sz="1500" u="none" cap="none" strike="noStrike">
                <a:solidFill>
                  <a:srgbClr val="CAD6DE"/>
                </a:solidFill>
                <a:latin typeface="Unbounded"/>
                <a:ea typeface="Unbounded"/>
                <a:cs typeface="Unbounded"/>
                <a:sym typeface="Unbounded"/>
              </a:rPr>
              <a:t>1</a:t>
            </a:r>
            <a:endParaRPr b="0" i="0" sz="1500" u="none" cap="none" strike="noStrike"/>
          </a:p>
        </p:txBody>
      </p:sp>
      <p:sp>
        <p:nvSpPr>
          <p:cNvPr id="375" name="Google Shape;375;p38"/>
          <p:cNvSpPr/>
          <p:nvPr/>
        </p:nvSpPr>
        <p:spPr>
          <a:xfrm>
            <a:off x="4786374" y="887378"/>
            <a:ext cx="1565400" cy="1956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CAD6DE"/>
              </a:buClr>
              <a:buSzPts val="1200"/>
              <a:buFont typeface="Unbounded"/>
              <a:buNone/>
            </a:pPr>
            <a:r>
              <a:rPr lang="ko" sz="1200">
                <a:solidFill>
                  <a:srgbClr val="CAD6DE"/>
                </a:solidFill>
                <a:latin typeface="Unbounded"/>
                <a:ea typeface="Unbounded"/>
                <a:cs typeface="Unbounded"/>
                <a:sym typeface="Unbounded"/>
              </a:rPr>
              <a:t>Prompt 페이지</a:t>
            </a:r>
            <a:r>
              <a:rPr b="0" i="0" lang="ko" sz="1200" u="none" cap="none" strike="noStrike">
                <a:solidFill>
                  <a:srgbClr val="CAD6DE"/>
                </a:solidFill>
                <a:latin typeface="Unbounded"/>
                <a:ea typeface="Unbounded"/>
                <a:cs typeface="Unbounded"/>
                <a:sym typeface="Unbounded"/>
              </a:rPr>
              <a:t> 구현</a:t>
            </a:r>
            <a:endParaRPr b="0" i="0" sz="1200" u="none" cap="none" strike="noStrike"/>
          </a:p>
        </p:txBody>
      </p:sp>
      <p:sp>
        <p:nvSpPr>
          <p:cNvPr id="376" name="Google Shape;376;p38"/>
          <p:cNvSpPr/>
          <p:nvPr/>
        </p:nvSpPr>
        <p:spPr>
          <a:xfrm>
            <a:off x="4786374" y="1162859"/>
            <a:ext cx="3852300" cy="2127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CAD6DE"/>
              </a:buClr>
              <a:buSzPts val="1000"/>
              <a:buFont typeface="Cabin"/>
              <a:buNone/>
            </a:pPr>
            <a:r>
              <a:rPr lang="ko" sz="1000">
                <a:solidFill>
                  <a:srgbClr val="CAD6DE"/>
                </a:solidFill>
                <a:latin typeface="Cabin"/>
                <a:ea typeface="Cabin"/>
                <a:cs typeface="Cabin"/>
                <a:sym typeface="Cabin"/>
              </a:rPr>
              <a:t>OpenAI API를 이용하여 프롬프트 화면을 구성</a:t>
            </a:r>
            <a:endParaRPr sz="1000">
              <a:solidFill>
                <a:srgbClr val="CAD6DE"/>
              </a:solidFill>
              <a:latin typeface="Cabin"/>
              <a:ea typeface="Cabin"/>
              <a:cs typeface="Cabin"/>
              <a:sym typeface="Cabin"/>
            </a:endParaRPr>
          </a:p>
          <a:p>
            <a:pPr indent="0" lvl="0" marL="0" marR="0" rtl="0" algn="l">
              <a:lnSpc>
                <a:spcPct val="160606"/>
              </a:lnSpc>
              <a:spcBef>
                <a:spcPts val="0"/>
              </a:spcBef>
              <a:spcAft>
                <a:spcPts val="0"/>
              </a:spcAft>
              <a:buClr>
                <a:srgbClr val="CAD6DE"/>
              </a:buClr>
              <a:buSzPts val="1000"/>
              <a:buFont typeface="Cabin"/>
              <a:buNone/>
            </a:pPr>
            <a:r>
              <a:rPr lang="ko" sz="1000">
                <a:solidFill>
                  <a:srgbClr val="CAD6DE"/>
                </a:solidFill>
                <a:latin typeface="Cabin"/>
                <a:ea typeface="Cabin"/>
                <a:cs typeface="Cabin"/>
                <a:sym typeface="Cabin"/>
              </a:rPr>
              <a:t>질문을 통해 얻은 답변(책 제목)을 서버와 연동</a:t>
            </a:r>
            <a:endParaRPr sz="1000">
              <a:solidFill>
                <a:srgbClr val="CAD6DE"/>
              </a:solidFill>
              <a:latin typeface="Cabin"/>
              <a:ea typeface="Cabin"/>
              <a:cs typeface="Cabin"/>
              <a:sym typeface="Cabi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9"/>
          <p:cNvSpPr/>
          <p:nvPr/>
        </p:nvSpPr>
        <p:spPr>
          <a:xfrm>
            <a:off x="8056200" y="4800300"/>
            <a:ext cx="1087800" cy="343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82" name="Google Shape;382;p39"/>
          <p:cNvPicPr preferRelativeResize="0"/>
          <p:nvPr/>
        </p:nvPicPr>
        <p:blipFill>
          <a:blip r:embed="rId3">
            <a:alphaModFix/>
          </a:blip>
          <a:stretch>
            <a:fillRect/>
          </a:stretch>
        </p:blipFill>
        <p:spPr>
          <a:xfrm>
            <a:off x="433450" y="164838"/>
            <a:ext cx="8277100" cy="4813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6"/>
          <p:cNvSpPr/>
          <p:nvPr/>
        </p:nvSpPr>
        <p:spPr>
          <a:xfrm>
            <a:off x="394900" y="354179"/>
            <a:ext cx="4635000" cy="571200"/>
          </a:xfrm>
          <a:prstGeom prst="rect">
            <a:avLst/>
          </a:prstGeom>
          <a:noFill/>
          <a:ln>
            <a:noFill/>
          </a:ln>
        </p:spPr>
        <p:txBody>
          <a:bodyPr anchorCtr="0" anchor="t" bIns="0" lIns="0" spcFirstLastPara="1" rIns="0" wrap="square" tIns="0">
            <a:noAutofit/>
          </a:bodyPr>
          <a:lstStyle/>
          <a:p>
            <a:pPr indent="0" lvl="0" marL="0" marR="0" rtl="0" algn="l">
              <a:lnSpc>
                <a:spcPct val="124603"/>
              </a:lnSpc>
              <a:spcBef>
                <a:spcPts val="0"/>
              </a:spcBef>
              <a:spcAft>
                <a:spcPts val="0"/>
              </a:spcAft>
              <a:buClr>
                <a:srgbClr val="FFFFFF"/>
              </a:buClr>
              <a:buSzPts val="3900"/>
              <a:buFont typeface="Unbounded"/>
              <a:buNone/>
            </a:pPr>
            <a:r>
              <a:rPr b="1" lang="ko" sz="3300">
                <a:solidFill>
                  <a:srgbClr val="FFFFFF"/>
                </a:solidFill>
                <a:latin typeface="Unbounded"/>
                <a:ea typeface="Unbounded"/>
                <a:cs typeface="Unbounded"/>
                <a:sym typeface="Unbounded"/>
              </a:rPr>
              <a:t>개요</a:t>
            </a:r>
            <a:endParaRPr b="1" i="0" sz="3300" u="none" cap="none" strike="noStrike">
              <a:latin typeface="Unbounded"/>
              <a:ea typeface="Unbounded"/>
              <a:cs typeface="Unbounded"/>
              <a:sym typeface="Unbounded"/>
            </a:endParaRPr>
          </a:p>
        </p:txBody>
      </p:sp>
      <p:sp>
        <p:nvSpPr>
          <p:cNvPr id="109" name="Google Shape;109;p26"/>
          <p:cNvSpPr/>
          <p:nvPr/>
        </p:nvSpPr>
        <p:spPr>
          <a:xfrm>
            <a:off x="8056200" y="4800300"/>
            <a:ext cx="1087800" cy="343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0" name="Google Shape;110;p26"/>
          <p:cNvSpPr/>
          <p:nvPr/>
        </p:nvSpPr>
        <p:spPr>
          <a:xfrm>
            <a:off x="761926" y="1324198"/>
            <a:ext cx="19200" cy="3180300"/>
          </a:xfrm>
          <a:prstGeom prst="roundRect">
            <a:avLst>
              <a:gd fmla="val 121500" name="adj"/>
            </a:avLst>
          </a:prstGeom>
          <a:solidFill>
            <a:srgbClr val="49606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grpSp>
        <p:nvGrpSpPr>
          <p:cNvPr id="111" name="Google Shape;111;p26"/>
          <p:cNvGrpSpPr/>
          <p:nvPr/>
        </p:nvGrpSpPr>
        <p:grpSpPr>
          <a:xfrm>
            <a:off x="597880" y="1497732"/>
            <a:ext cx="868091" cy="347100"/>
            <a:chOff x="597880" y="1497732"/>
            <a:chExt cx="868091" cy="347100"/>
          </a:xfrm>
        </p:grpSpPr>
        <p:sp>
          <p:nvSpPr>
            <p:cNvPr id="112" name="Google Shape;112;p26"/>
            <p:cNvSpPr/>
            <p:nvPr/>
          </p:nvSpPr>
          <p:spPr>
            <a:xfrm>
              <a:off x="925971" y="1661741"/>
              <a:ext cx="540000" cy="19200"/>
            </a:xfrm>
            <a:prstGeom prst="roundRect">
              <a:avLst>
                <a:gd fmla="val 121500" name="adj"/>
              </a:avLst>
            </a:prstGeom>
            <a:solidFill>
              <a:srgbClr val="49606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13" name="Google Shape;113;p26"/>
            <p:cNvSpPr/>
            <p:nvPr/>
          </p:nvSpPr>
          <p:spPr>
            <a:xfrm>
              <a:off x="597880" y="1497732"/>
              <a:ext cx="347100" cy="347100"/>
            </a:xfrm>
            <a:prstGeom prst="roundRect">
              <a:avLst>
                <a:gd fmla="val 6668" name="adj"/>
              </a:avLst>
            </a:prstGeom>
            <a:solidFill>
              <a:srgbClr val="304755"/>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14" name="Google Shape;114;p26"/>
            <p:cNvSpPr/>
            <p:nvPr/>
          </p:nvSpPr>
          <p:spPr>
            <a:xfrm>
              <a:off x="720142" y="1562397"/>
              <a:ext cx="102600" cy="217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AD6DE"/>
                </a:buClr>
                <a:buSzPts val="1700"/>
                <a:buFont typeface="Unbounded"/>
                <a:buNone/>
              </a:pPr>
              <a:r>
                <a:rPr b="0" i="0" lang="ko" sz="1700" u="none" cap="none" strike="noStrike">
                  <a:solidFill>
                    <a:srgbClr val="CAD6DE"/>
                  </a:solidFill>
                  <a:latin typeface="Unbounded"/>
                  <a:ea typeface="Unbounded"/>
                  <a:cs typeface="Unbounded"/>
                  <a:sym typeface="Unbounded"/>
                </a:rPr>
                <a:t>1</a:t>
              </a:r>
              <a:endParaRPr b="0" i="0" sz="1700" u="none" cap="none" strike="noStrike"/>
            </a:p>
          </p:txBody>
        </p:sp>
      </p:grpSp>
      <p:sp>
        <p:nvSpPr>
          <p:cNvPr id="115" name="Google Shape;115;p26"/>
          <p:cNvSpPr/>
          <p:nvPr/>
        </p:nvSpPr>
        <p:spPr>
          <a:xfrm>
            <a:off x="1620069" y="1554659"/>
            <a:ext cx="1815300" cy="227100"/>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CAD6DE"/>
              </a:buClr>
              <a:buSzPts val="1400"/>
              <a:buFont typeface="Unbounded"/>
              <a:buNone/>
            </a:pPr>
            <a:r>
              <a:rPr i="0" lang="ko" sz="1600" u="none" cap="none" strike="noStrike">
                <a:solidFill>
                  <a:srgbClr val="CAD6DE"/>
                </a:solidFill>
                <a:latin typeface="Cabin Medium"/>
                <a:ea typeface="Cabin Medium"/>
                <a:cs typeface="Cabin Medium"/>
                <a:sym typeface="Cabin Medium"/>
              </a:rPr>
              <a:t>프로젝트 </a:t>
            </a:r>
            <a:r>
              <a:rPr lang="ko" sz="1600">
                <a:solidFill>
                  <a:srgbClr val="CAD6DE"/>
                </a:solidFill>
                <a:latin typeface="Cabin Medium"/>
                <a:ea typeface="Cabin Medium"/>
                <a:cs typeface="Cabin Medium"/>
                <a:sym typeface="Cabin Medium"/>
              </a:rPr>
              <a:t>주제</a:t>
            </a:r>
            <a:endParaRPr i="0" sz="1600" u="none" cap="none" strike="noStrike">
              <a:latin typeface="Cabin Medium"/>
              <a:ea typeface="Cabin Medium"/>
              <a:cs typeface="Cabin Medium"/>
              <a:sym typeface="Cabin Medium"/>
            </a:endParaRPr>
          </a:p>
        </p:txBody>
      </p:sp>
      <p:grpSp>
        <p:nvGrpSpPr>
          <p:cNvPr id="116" name="Google Shape;116;p26"/>
          <p:cNvGrpSpPr/>
          <p:nvPr/>
        </p:nvGrpSpPr>
        <p:grpSpPr>
          <a:xfrm>
            <a:off x="597880" y="2650406"/>
            <a:ext cx="868091" cy="347100"/>
            <a:chOff x="597880" y="2773859"/>
            <a:chExt cx="868091" cy="347100"/>
          </a:xfrm>
        </p:grpSpPr>
        <p:sp>
          <p:nvSpPr>
            <p:cNvPr id="117" name="Google Shape;117;p26"/>
            <p:cNvSpPr/>
            <p:nvPr/>
          </p:nvSpPr>
          <p:spPr>
            <a:xfrm>
              <a:off x="925971" y="2937868"/>
              <a:ext cx="540000" cy="19200"/>
            </a:xfrm>
            <a:prstGeom prst="roundRect">
              <a:avLst>
                <a:gd fmla="val 121500" name="adj"/>
              </a:avLst>
            </a:prstGeom>
            <a:solidFill>
              <a:srgbClr val="49606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18" name="Google Shape;118;p26"/>
            <p:cNvSpPr/>
            <p:nvPr/>
          </p:nvSpPr>
          <p:spPr>
            <a:xfrm>
              <a:off x="597880" y="2773859"/>
              <a:ext cx="347100" cy="347100"/>
            </a:xfrm>
            <a:prstGeom prst="roundRect">
              <a:avLst>
                <a:gd fmla="val 6668" name="adj"/>
              </a:avLst>
            </a:prstGeom>
            <a:solidFill>
              <a:srgbClr val="304755"/>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19" name="Google Shape;119;p26"/>
            <p:cNvSpPr/>
            <p:nvPr/>
          </p:nvSpPr>
          <p:spPr>
            <a:xfrm>
              <a:off x="685465" y="2838524"/>
              <a:ext cx="171900" cy="217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AD6DE"/>
                </a:buClr>
                <a:buSzPts val="1700"/>
                <a:buFont typeface="Unbounded"/>
                <a:buNone/>
              </a:pPr>
              <a:r>
                <a:rPr b="0" i="0" lang="ko" sz="1700" u="none" cap="none" strike="noStrike">
                  <a:solidFill>
                    <a:srgbClr val="CAD6DE"/>
                  </a:solidFill>
                  <a:latin typeface="Unbounded"/>
                  <a:ea typeface="Unbounded"/>
                  <a:cs typeface="Unbounded"/>
                  <a:sym typeface="Unbounded"/>
                </a:rPr>
                <a:t>2</a:t>
              </a:r>
              <a:endParaRPr b="0" i="0" sz="1700" u="none" cap="none" strike="noStrike"/>
            </a:p>
          </p:txBody>
        </p:sp>
      </p:grpSp>
      <p:sp>
        <p:nvSpPr>
          <p:cNvPr id="120" name="Google Shape;120;p26"/>
          <p:cNvSpPr/>
          <p:nvPr/>
        </p:nvSpPr>
        <p:spPr>
          <a:xfrm>
            <a:off x="1620069" y="2707336"/>
            <a:ext cx="1815300" cy="227100"/>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CAD6DE"/>
              </a:buClr>
              <a:buSzPts val="1400"/>
              <a:buFont typeface="Unbounded"/>
              <a:buNone/>
            </a:pPr>
            <a:r>
              <a:rPr lang="ko" sz="1600">
                <a:solidFill>
                  <a:srgbClr val="CAD6DE"/>
                </a:solidFill>
                <a:latin typeface="Cabin Medium"/>
                <a:ea typeface="Cabin Medium"/>
                <a:cs typeface="Cabin Medium"/>
                <a:sym typeface="Cabin Medium"/>
              </a:rPr>
              <a:t>프로젝트 구조</a:t>
            </a:r>
            <a:endParaRPr i="0" sz="1600" u="none" cap="none" strike="noStrike">
              <a:latin typeface="Cabin Medium"/>
              <a:ea typeface="Cabin Medium"/>
              <a:cs typeface="Cabin Medium"/>
              <a:sym typeface="Cabin Medium"/>
            </a:endParaRPr>
          </a:p>
        </p:txBody>
      </p:sp>
      <p:grpSp>
        <p:nvGrpSpPr>
          <p:cNvPr id="121" name="Google Shape;121;p26"/>
          <p:cNvGrpSpPr/>
          <p:nvPr/>
        </p:nvGrpSpPr>
        <p:grpSpPr>
          <a:xfrm>
            <a:off x="597880" y="3803079"/>
            <a:ext cx="868091" cy="347100"/>
            <a:chOff x="597880" y="3803079"/>
            <a:chExt cx="868091" cy="347100"/>
          </a:xfrm>
        </p:grpSpPr>
        <p:sp>
          <p:nvSpPr>
            <p:cNvPr id="122" name="Google Shape;122;p26"/>
            <p:cNvSpPr/>
            <p:nvPr/>
          </p:nvSpPr>
          <p:spPr>
            <a:xfrm>
              <a:off x="925971" y="3967088"/>
              <a:ext cx="540000" cy="19200"/>
            </a:xfrm>
            <a:prstGeom prst="roundRect">
              <a:avLst>
                <a:gd fmla="val 121500" name="adj"/>
              </a:avLst>
            </a:prstGeom>
            <a:solidFill>
              <a:srgbClr val="49606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23" name="Google Shape;123;p26"/>
            <p:cNvSpPr/>
            <p:nvPr/>
          </p:nvSpPr>
          <p:spPr>
            <a:xfrm>
              <a:off x="597880" y="3803079"/>
              <a:ext cx="347100" cy="347100"/>
            </a:xfrm>
            <a:prstGeom prst="roundRect">
              <a:avLst>
                <a:gd fmla="val 6668" name="adj"/>
              </a:avLst>
            </a:prstGeom>
            <a:solidFill>
              <a:srgbClr val="304755"/>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24" name="Google Shape;124;p26"/>
            <p:cNvSpPr/>
            <p:nvPr/>
          </p:nvSpPr>
          <p:spPr>
            <a:xfrm>
              <a:off x="683828" y="3867745"/>
              <a:ext cx="175200" cy="217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AD6DE"/>
                </a:buClr>
                <a:buSzPts val="1700"/>
                <a:buFont typeface="Unbounded"/>
                <a:buNone/>
              </a:pPr>
              <a:r>
                <a:rPr b="0" i="0" lang="ko" sz="1700" u="none" cap="none" strike="noStrike">
                  <a:solidFill>
                    <a:srgbClr val="CAD6DE"/>
                  </a:solidFill>
                  <a:latin typeface="Unbounded"/>
                  <a:ea typeface="Unbounded"/>
                  <a:cs typeface="Unbounded"/>
                  <a:sym typeface="Unbounded"/>
                </a:rPr>
                <a:t>3</a:t>
              </a:r>
              <a:endParaRPr b="0" i="0" sz="1700" u="none" cap="none" strike="noStrike"/>
            </a:p>
          </p:txBody>
        </p:sp>
      </p:grpSp>
      <p:sp>
        <p:nvSpPr>
          <p:cNvPr id="125" name="Google Shape;125;p26"/>
          <p:cNvSpPr/>
          <p:nvPr/>
        </p:nvSpPr>
        <p:spPr>
          <a:xfrm>
            <a:off x="1620069" y="3860006"/>
            <a:ext cx="1815300" cy="227100"/>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CAD6DE"/>
              </a:buClr>
              <a:buSzPts val="1400"/>
              <a:buFont typeface="Unbounded"/>
              <a:buNone/>
            </a:pPr>
            <a:r>
              <a:rPr lang="ko" sz="1600">
                <a:solidFill>
                  <a:srgbClr val="CAD6DE"/>
                </a:solidFill>
                <a:latin typeface="Cabin Medium"/>
                <a:ea typeface="Cabin Medium"/>
                <a:cs typeface="Cabin Medium"/>
                <a:sym typeface="Cabin Medium"/>
              </a:rPr>
              <a:t>사용 기술</a:t>
            </a:r>
            <a:endParaRPr i="0" sz="1600" u="none" cap="none" strike="noStrike">
              <a:latin typeface="Cabin Medium"/>
              <a:ea typeface="Cabin Medium"/>
              <a:cs typeface="Cabin Medium"/>
              <a:sym typeface="Cabin Medium"/>
            </a:endParaRPr>
          </a:p>
        </p:txBody>
      </p:sp>
      <p:sp>
        <p:nvSpPr>
          <p:cNvPr id="126" name="Google Shape;126;p26"/>
          <p:cNvSpPr/>
          <p:nvPr/>
        </p:nvSpPr>
        <p:spPr>
          <a:xfrm>
            <a:off x="4876726" y="1247998"/>
            <a:ext cx="19200" cy="3180300"/>
          </a:xfrm>
          <a:prstGeom prst="roundRect">
            <a:avLst>
              <a:gd fmla="val 121500" name="adj"/>
            </a:avLst>
          </a:prstGeom>
          <a:solidFill>
            <a:srgbClr val="49606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grpSp>
        <p:nvGrpSpPr>
          <p:cNvPr id="127" name="Google Shape;127;p26"/>
          <p:cNvGrpSpPr/>
          <p:nvPr/>
        </p:nvGrpSpPr>
        <p:grpSpPr>
          <a:xfrm>
            <a:off x="4717880" y="1988444"/>
            <a:ext cx="868091" cy="347100"/>
            <a:chOff x="5169880" y="2107332"/>
            <a:chExt cx="868091" cy="347100"/>
          </a:xfrm>
        </p:grpSpPr>
        <p:sp>
          <p:nvSpPr>
            <p:cNvPr id="128" name="Google Shape;128;p26"/>
            <p:cNvSpPr/>
            <p:nvPr/>
          </p:nvSpPr>
          <p:spPr>
            <a:xfrm>
              <a:off x="5497971" y="2271341"/>
              <a:ext cx="540000" cy="19200"/>
            </a:xfrm>
            <a:prstGeom prst="roundRect">
              <a:avLst>
                <a:gd fmla="val 121500" name="adj"/>
              </a:avLst>
            </a:prstGeom>
            <a:solidFill>
              <a:srgbClr val="49606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29" name="Google Shape;129;p26"/>
            <p:cNvSpPr/>
            <p:nvPr/>
          </p:nvSpPr>
          <p:spPr>
            <a:xfrm>
              <a:off x="5169880" y="2107332"/>
              <a:ext cx="347100" cy="347100"/>
            </a:xfrm>
            <a:prstGeom prst="roundRect">
              <a:avLst>
                <a:gd fmla="val 6668" name="adj"/>
              </a:avLst>
            </a:prstGeom>
            <a:solidFill>
              <a:srgbClr val="304755"/>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30" name="Google Shape;130;p26"/>
            <p:cNvSpPr/>
            <p:nvPr/>
          </p:nvSpPr>
          <p:spPr>
            <a:xfrm>
              <a:off x="5245317" y="2172048"/>
              <a:ext cx="102600" cy="217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AD6DE"/>
                </a:buClr>
                <a:buSzPts val="1700"/>
                <a:buFont typeface="Unbounded"/>
                <a:buNone/>
              </a:pPr>
              <a:r>
                <a:rPr lang="ko" sz="1700">
                  <a:solidFill>
                    <a:srgbClr val="CAD6DE"/>
                  </a:solidFill>
                  <a:latin typeface="Unbounded"/>
                  <a:ea typeface="Unbounded"/>
                  <a:cs typeface="Unbounded"/>
                  <a:sym typeface="Unbounded"/>
                </a:rPr>
                <a:t>4</a:t>
              </a:r>
              <a:endParaRPr b="0" i="0" sz="1700" u="none" cap="none" strike="noStrike"/>
            </a:p>
          </p:txBody>
        </p:sp>
      </p:grpSp>
      <p:sp>
        <p:nvSpPr>
          <p:cNvPr id="131" name="Google Shape;131;p26"/>
          <p:cNvSpPr/>
          <p:nvPr/>
        </p:nvSpPr>
        <p:spPr>
          <a:xfrm>
            <a:off x="5725619" y="2026684"/>
            <a:ext cx="1815300" cy="227100"/>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CAD6DE"/>
              </a:buClr>
              <a:buSzPts val="1400"/>
              <a:buFont typeface="Unbounded"/>
              <a:buNone/>
            </a:pPr>
            <a:r>
              <a:rPr lang="ko" sz="1600">
                <a:solidFill>
                  <a:srgbClr val="CAD6DE"/>
                </a:solidFill>
                <a:latin typeface="Cabin Medium"/>
                <a:ea typeface="Cabin Medium"/>
                <a:cs typeface="Cabin Medium"/>
                <a:sym typeface="Cabin Medium"/>
              </a:rPr>
              <a:t>현재 진행 상황</a:t>
            </a:r>
            <a:endParaRPr i="0" sz="1600" u="none" cap="none" strike="noStrike">
              <a:latin typeface="Cabin Medium"/>
              <a:ea typeface="Cabin Medium"/>
              <a:cs typeface="Cabin Medium"/>
              <a:sym typeface="Cabin Medium"/>
            </a:endParaRPr>
          </a:p>
        </p:txBody>
      </p:sp>
      <p:grpSp>
        <p:nvGrpSpPr>
          <p:cNvPr id="132" name="Google Shape;132;p26"/>
          <p:cNvGrpSpPr/>
          <p:nvPr/>
        </p:nvGrpSpPr>
        <p:grpSpPr>
          <a:xfrm>
            <a:off x="4717880" y="3340771"/>
            <a:ext cx="868091" cy="347100"/>
            <a:chOff x="5169880" y="3459659"/>
            <a:chExt cx="868091" cy="347100"/>
          </a:xfrm>
        </p:grpSpPr>
        <p:sp>
          <p:nvSpPr>
            <p:cNvPr id="133" name="Google Shape;133;p26"/>
            <p:cNvSpPr/>
            <p:nvPr/>
          </p:nvSpPr>
          <p:spPr>
            <a:xfrm>
              <a:off x="5497971" y="3623668"/>
              <a:ext cx="540000" cy="19200"/>
            </a:xfrm>
            <a:prstGeom prst="roundRect">
              <a:avLst>
                <a:gd fmla="val 121500" name="adj"/>
              </a:avLst>
            </a:prstGeom>
            <a:solidFill>
              <a:srgbClr val="49606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34" name="Google Shape;134;p26"/>
            <p:cNvSpPr/>
            <p:nvPr/>
          </p:nvSpPr>
          <p:spPr>
            <a:xfrm>
              <a:off x="5169880" y="3459659"/>
              <a:ext cx="347100" cy="347100"/>
            </a:xfrm>
            <a:prstGeom prst="roundRect">
              <a:avLst>
                <a:gd fmla="val 6668" name="adj"/>
              </a:avLst>
            </a:prstGeom>
            <a:solidFill>
              <a:srgbClr val="304755"/>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35" name="Google Shape;135;p26"/>
            <p:cNvSpPr/>
            <p:nvPr/>
          </p:nvSpPr>
          <p:spPr>
            <a:xfrm>
              <a:off x="5257465" y="3524324"/>
              <a:ext cx="171900" cy="217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AD6DE"/>
                </a:buClr>
                <a:buSzPts val="1700"/>
                <a:buFont typeface="Unbounded"/>
                <a:buNone/>
              </a:pPr>
              <a:r>
                <a:rPr lang="ko" sz="1700">
                  <a:solidFill>
                    <a:srgbClr val="CAD6DE"/>
                  </a:solidFill>
                  <a:latin typeface="Unbounded"/>
                  <a:ea typeface="Unbounded"/>
                  <a:cs typeface="Unbounded"/>
                  <a:sym typeface="Unbounded"/>
                </a:rPr>
                <a:t>5</a:t>
              </a:r>
              <a:endParaRPr b="0" i="0" sz="1700" u="none" cap="none" strike="noStrike"/>
            </a:p>
          </p:txBody>
        </p:sp>
      </p:grpSp>
      <p:sp>
        <p:nvSpPr>
          <p:cNvPr id="136" name="Google Shape;136;p26"/>
          <p:cNvSpPr/>
          <p:nvPr/>
        </p:nvSpPr>
        <p:spPr>
          <a:xfrm>
            <a:off x="5725627" y="3400775"/>
            <a:ext cx="2273100" cy="227100"/>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CAD6DE"/>
              </a:buClr>
              <a:buSzPts val="1400"/>
              <a:buFont typeface="Unbounded"/>
              <a:buNone/>
            </a:pPr>
            <a:r>
              <a:rPr lang="ko" sz="1600">
                <a:solidFill>
                  <a:srgbClr val="CAD6DE"/>
                </a:solidFill>
                <a:latin typeface="Cabin Medium"/>
                <a:ea typeface="Cabin Medium"/>
                <a:cs typeface="Cabin Medium"/>
                <a:sym typeface="Cabin Medium"/>
              </a:rPr>
              <a:t>차후 프로젝트 진행 방향</a:t>
            </a:r>
            <a:endParaRPr i="0" sz="1600" u="none" cap="none" strike="noStrike">
              <a:latin typeface="Cabin Medium"/>
              <a:ea typeface="Cabin Medium"/>
              <a:cs typeface="Cabin Medium"/>
              <a:sym typeface="Cabin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7"/>
          <p:cNvSpPr/>
          <p:nvPr/>
        </p:nvSpPr>
        <p:spPr>
          <a:xfrm>
            <a:off x="394900" y="2286150"/>
            <a:ext cx="3839700" cy="571200"/>
          </a:xfrm>
          <a:prstGeom prst="rect">
            <a:avLst/>
          </a:prstGeom>
          <a:noFill/>
          <a:ln>
            <a:noFill/>
          </a:ln>
        </p:spPr>
        <p:txBody>
          <a:bodyPr anchorCtr="0" anchor="t" bIns="0" lIns="0" spcFirstLastPara="1" rIns="0" wrap="square" tIns="0">
            <a:noAutofit/>
          </a:bodyPr>
          <a:lstStyle/>
          <a:p>
            <a:pPr indent="0" lvl="0" marL="63500" rtl="0" algn="just">
              <a:lnSpc>
                <a:spcPct val="155909"/>
              </a:lnSpc>
              <a:spcBef>
                <a:spcPts val="0"/>
              </a:spcBef>
              <a:spcAft>
                <a:spcPts val="0"/>
              </a:spcAft>
              <a:buNone/>
            </a:pPr>
            <a:r>
              <a:rPr lang="ko" sz="1300">
                <a:solidFill>
                  <a:schemeClr val="lt1"/>
                </a:solidFill>
                <a:latin typeface="Cabin"/>
                <a:ea typeface="Cabin"/>
                <a:cs typeface="Cabin"/>
                <a:sym typeface="Cabin"/>
              </a:rPr>
              <a:t>사용자의 연령, 독서 취향 등 </a:t>
            </a:r>
            <a:endParaRPr sz="1300">
              <a:solidFill>
                <a:schemeClr val="lt1"/>
              </a:solidFill>
              <a:latin typeface="Cabin"/>
              <a:ea typeface="Cabin"/>
              <a:cs typeface="Cabin"/>
              <a:sym typeface="Cabin"/>
            </a:endParaRPr>
          </a:p>
          <a:p>
            <a:pPr indent="0" lvl="0" marL="63500" rtl="0" algn="just">
              <a:lnSpc>
                <a:spcPct val="155909"/>
              </a:lnSpc>
              <a:spcBef>
                <a:spcPts val="0"/>
              </a:spcBef>
              <a:spcAft>
                <a:spcPts val="0"/>
              </a:spcAft>
              <a:buNone/>
            </a:pPr>
            <a:r>
              <a:rPr lang="ko" sz="1300">
                <a:solidFill>
                  <a:schemeClr val="lt1"/>
                </a:solidFill>
                <a:latin typeface="Cabin"/>
                <a:ea typeface="Cabin"/>
                <a:cs typeface="Cabin"/>
                <a:sym typeface="Cabin"/>
              </a:rPr>
              <a:t>다양한 개인적 특성을 반영하여 </a:t>
            </a:r>
            <a:endParaRPr sz="1300">
              <a:solidFill>
                <a:schemeClr val="lt1"/>
              </a:solidFill>
              <a:latin typeface="Cabin"/>
              <a:ea typeface="Cabin"/>
              <a:cs typeface="Cabin"/>
              <a:sym typeface="Cabin"/>
            </a:endParaRPr>
          </a:p>
          <a:p>
            <a:pPr indent="0" lvl="0" marL="63500" rtl="0" algn="just">
              <a:lnSpc>
                <a:spcPct val="155909"/>
              </a:lnSpc>
              <a:spcBef>
                <a:spcPts val="0"/>
              </a:spcBef>
              <a:spcAft>
                <a:spcPts val="0"/>
              </a:spcAft>
              <a:buNone/>
            </a:pPr>
            <a:r>
              <a:rPr lang="ko" sz="1300">
                <a:solidFill>
                  <a:schemeClr val="lt1"/>
                </a:solidFill>
                <a:latin typeface="Cabin"/>
                <a:ea typeface="Cabin"/>
                <a:cs typeface="Cabin"/>
                <a:sym typeface="Cabin"/>
              </a:rPr>
              <a:t>선호하는 장르와 주제를 기반으로 도서를 제안</a:t>
            </a:r>
            <a:endParaRPr sz="1300">
              <a:solidFill>
                <a:schemeClr val="lt1"/>
              </a:solidFill>
              <a:latin typeface="Cabin"/>
              <a:ea typeface="Cabin"/>
              <a:cs typeface="Cabin"/>
              <a:sym typeface="Cabin"/>
            </a:endParaRPr>
          </a:p>
          <a:p>
            <a:pPr indent="0" lvl="0" marL="0" marR="0" rtl="0" algn="l">
              <a:lnSpc>
                <a:spcPct val="163157"/>
              </a:lnSpc>
              <a:spcBef>
                <a:spcPts val="0"/>
              </a:spcBef>
              <a:spcAft>
                <a:spcPts val="0"/>
              </a:spcAft>
              <a:buClr>
                <a:srgbClr val="CAD6DE"/>
              </a:buClr>
              <a:buSzPts val="1200"/>
              <a:buFont typeface="Cabin"/>
              <a:buNone/>
            </a:pPr>
            <a:r>
              <a:t/>
            </a:r>
            <a:endParaRPr sz="1500">
              <a:solidFill>
                <a:schemeClr val="lt1"/>
              </a:solidFill>
              <a:latin typeface="Cabin"/>
              <a:ea typeface="Cabin"/>
              <a:cs typeface="Cabin"/>
              <a:sym typeface="Cabin"/>
            </a:endParaRPr>
          </a:p>
        </p:txBody>
      </p:sp>
      <p:sp>
        <p:nvSpPr>
          <p:cNvPr id="143" name="Google Shape;143;p27"/>
          <p:cNvSpPr/>
          <p:nvPr/>
        </p:nvSpPr>
        <p:spPr>
          <a:xfrm>
            <a:off x="8056200" y="4800300"/>
            <a:ext cx="1087800" cy="343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 name="Google Shape;144;p27"/>
          <p:cNvSpPr/>
          <p:nvPr/>
        </p:nvSpPr>
        <p:spPr>
          <a:xfrm>
            <a:off x="394900" y="354179"/>
            <a:ext cx="4635000" cy="571200"/>
          </a:xfrm>
          <a:prstGeom prst="rect">
            <a:avLst/>
          </a:prstGeom>
          <a:noFill/>
          <a:ln>
            <a:noFill/>
          </a:ln>
        </p:spPr>
        <p:txBody>
          <a:bodyPr anchorCtr="0" anchor="t" bIns="0" lIns="0" spcFirstLastPara="1" rIns="0" wrap="square" tIns="0">
            <a:noAutofit/>
          </a:bodyPr>
          <a:lstStyle/>
          <a:p>
            <a:pPr indent="0" lvl="0" marL="0" marR="0" rtl="0" algn="l">
              <a:lnSpc>
                <a:spcPct val="124603"/>
              </a:lnSpc>
              <a:spcBef>
                <a:spcPts val="0"/>
              </a:spcBef>
              <a:spcAft>
                <a:spcPts val="0"/>
              </a:spcAft>
              <a:buClr>
                <a:srgbClr val="FFFFFF"/>
              </a:buClr>
              <a:buSzPts val="3900"/>
              <a:buFont typeface="Unbounded"/>
              <a:buNone/>
            </a:pPr>
            <a:r>
              <a:rPr b="1" lang="ko" sz="3300">
                <a:solidFill>
                  <a:srgbClr val="FFFFFF"/>
                </a:solidFill>
                <a:latin typeface="Unbounded"/>
                <a:ea typeface="Unbounded"/>
                <a:cs typeface="Unbounded"/>
                <a:sym typeface="Unbounded"/>
              </a:rPr>
              <a:t>프로젝트 주제</a:t>
            </a:r>
            <a:endParaRPr b="1" i="0" sz="3300" u="none" cap="none" strike="noStrike">
              <a:latin typeface="Unbounded"/>
              <a:ea typeface="Unbounded"/>
              <a:cs typeface="Unbounded"/>
              <a:sym typeface="Unbounded"/>
            </a:endParaRPr>
          </a:p>
        </p:txBody>
      </p:sp>
      <p:pic>
        <p:nvPicPr>
          <p:cNvPr id="145" name="Google Shape;145;p27"/>
          <p:cNvPicPr preferRelativeResize="0"/>
          <p:nvPr/>
        </p:nvPicPr>
        <p:blipFill>
          <a:blip r:embed="rId3">
            <a:alphaModFix/>
          </a:blip>
          <a:stretch>
            <a:fillRect/>
          </a:stretch>
        </p:blipFill>
        <p:spPr>
          <a:xfrm>
            <a:off x="4415600" y="386113"/>
            <a:ext cx="4371274" cy="43712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8"/>
          <p:cNvSpPr/>
          <p:nvPr/>
        </p:nvSpPr>
        <p:spPr>
          <a:xfrm>
            <a:off x="4187800" y="417389"/>
            <a:ext cx="3564600" cy="445500"/>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FFFFFF"/>
              </a:buClr>
              <a:buSzPts val="2800"/>
              <a:buFont typeface="Unbounded"/>
              <a:buNone/>
            </a:pPr>
            <a:r>
              <a:rPr i="0" lang="ko" sz="3300" u="none" cap="none" strike="noStrike">
                <a:solidFill>
                  <a:srgbClr val="FFFFFF"/>
                </a:solidFill>
                <a:latin typeface="Unbounded SemiBold"/>
                <a:ea typeface="Unbounded SemiBold"/>
                <a:cs typeface="Unbounded SemiBold"/>
                <a:sym typeface="Unbounded SemiBold"/>
              </a:rPr>
              <a:t>프로젝트 구조</a:t>
            </a:r>
            <a:endParaRPr i="0" sz="3300" u="none" cap="none" strike="noStrike">
              <a:latin typeface="Unbounded SemiBold"/>
              <a:ea typeface="Unbounded SemiBold"/>
              <a:cs typeface="Unbounded SemiBold"/>
              <a:sym typeface="Unbounded SemiBold"/>
            </a:endParaRPr>
          </a:p>
        </p:txBody>
      </p:sp>
      <p:pic>
        <p:nvPicPr>
          <p:cNvPr descr="preencoded.png" id="152" name="Google Shape;152;p28"/>
          <p:cNvPicPr preferRelativeResize="0"/>
          <p:nvPr/>
        </p:nvPicPr>
        <p:blipFill rotWithShape="1">
          <a:blip r:embed="rId3">
            <a:alphaModFix/>
          </a:blip>
          <a:srcRect b="0" l="0" r="0" t="0"/>
          <a:stretch/>
        </p:blipFill>
        <p:spPr>
          <a:xfrm>
            <a:off x="4187800" y="1090092"/>
            <a:ext cx="757460" cy="1211982"/>
          </a:xfrm>
          <a:prstGeom prst="rect">
            <a:avLst/>
          </a:prstGeom>
          <a:noFill/>
          <a:ln>
            <a:noFill/>
          </a:ln>
        </p:spPr>
      </p:pic>
      <p:sp>
        <p:nvSpPr>
          <p:cNvPr id="153" name="Google Shape;153;p28"/>
          <p:cNvSpPr/>
          <p:nvPr/>
        </p:nvSpPr>
        <p:spPr>
          <a:xfrm>
            <a:off x="5172447" y="1241524"/>
            <a:ext cx="1782300" cy="2226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CAD6DE"/>
              </a:buClr>
              <a:buSzPts val="1400"/>
              <a:buFont typeface="Unbounded"/>
              <a:buNone/>
            </a:pPr>
            <a:r>
              <a:rPr i="0" lang="ko" sz="1400" u="none" cap="none" strike="noStrike">
                <a:solidFill>
                  <a:srgbClr val="CAD6DE"/>
                </a:solidFill>
                <a:latin typeface="Cabin"/>
                <a:ea typeface="Cabin"/>
                <a:cs typeface="Cabin"/>
                <a:sym typeface="Cabin"/>
              </a:rPr>
              <a:t>기능 구조도</a:t>
            </a:r>
            <a:endParaRPr i="0" sz="1400" u="none" cap="none" strike="noStrike">
              <a:latin typeface="Cabin"/>
              <a:ea typeface="Cabin"/>
              <a:cs typeface="Cabin"/>
              <a:sym typeface="Cabin"/>
            </a:endParaRPr>
          </a:p>
        </p:txBody>
      </p:sp>
      <p:sp>
        <p:nvSpPr>
          <p:cNvPr id="154" name="Google Shape;154;p28"/>
          <p:cNvSpPr/>
          <p:nvPr/>
        </p:nvSpPr>
        <p:spPr>
          <a:xfrm>
            <a:off x="5172447" y="1555105"/>
            <a:ext cx="3669900" cy="484800"/>
          </a:xfrm>
          <a:prstGeom prst="rect">
            <a:avLst/>
          </a:prstGeom>
          <a:noFill/>
          <a:ln>
            <a:noFill/>
          </a:ln>
        </p:spPr>
        <p:txBody>
          <a:bodyPr anchorCtr="0" anchor="t" bIns="0" lIns="0" spcFirstLastPara="1" rIns="0" wrap="square" tIns="0">
            <a:noAutofit/>
          </a:bodyPr>
          <a:lstStyle/>
          <a:p>
            <a:pPr indent="0" lvl="0" marL="0" marR="0" rtl="0" algn="l">
              <a:lnSpc>
                <a:spcPct val="160526"/>
              </a:lnSpc>
              <a:spcBef>
                <a:spcPts val="0"/>
              </a:spcBef>
              <a:spcAft>
                <a:spcPts val="0"/>
              </a:spcAft>
              <a:buClr>
                <a:srgbClr val="CAD6DE"/>
              </a:buClr>
              <a:buSzPts val="1200"/>
              <a:buFont typeface="Cabin"/>
              <a:buNone/>
            </a:pPr>
            <a:r>
              <a:rPr i="0" lang="ko" sz="1200" u="none" cap="none" strike="noStrike">
                <a:solidFill>
                  <a:srgbClr val="CAD6DE"/>
                </a:solidFill>
                <a:latin typeface="Cabin"/>
                <a:ea typeface="Cabin"/>
                <a:cs typeface="Cabin"/>
                <a:sym typeface="Cabin"/>
              </a:rPr>
              <a:t>사용자 인터페이스, 도서 검색 등</a:t>
            </a:r>
            <a:endParaRPr i="0" sz="1200" u="none" cap="none" strike="noStrike">
              <a:solidFill>
                <a:srgbClr val="CAD6DE"/>
              </a:solidFill>
              <a:latin typeface="Cabin"/>
              <a:ea typeface="Cabin"/>
              <a:cs typeface="Cabin"/>
              <a:sym typeface="Cabin"/>
            </a:endParaRPr>
          </a:p>
          <a:p>
            <a:pPr indent="0" lvl="0" marL="0" marR="0" rtl="0" algn="l">
              <a:lnSpc>
                <a:spcPct val="160526"/>
              </a:lnSpc>
              <a:spcBef>
                <a:spcPts val="0"/>
              </a:spcBef>
              <a:spcAft>
                <a:spcPts val="0"/>
              </a:spcAft>
              <a:buClr>
                <a:srgbClr val="CAD6DE"/>
              </a:buClr>
              <a:buSzPts val="1200"/>
              <a:buFont typeface="Cabin"/>
              <a:buNone/>
            </a:pPr>
            <a:r>
              <a:rPr i="0" lang="ko" sz="1200" u="none" cap="none" strike="noStrike">
                <a:solidFill>
                  <a:srgbClr val="CAD6DE"/>
                </a:solidFill>
                <a:latin typeface="Cabin"/>
                <a:ea typeface="Cabin"/>
                <a:cs typeface="Cabin"/>
                <a:sym typeface="Cabin"/>
              </a:rPr>
              <a:t>핵심 기능을 포함한 구조도입니다.</a:t>
            </a:r>
            <a:endParaRPr i="0" sz="1200" u="none" cap="none" strike="noStrike">
              <a:latin typeface="Cabin"/>
              <a:ea typeface="Cabin"/>
              <a:cs typeface="Cabin"/>
              <a:sym typeface="Cabin"/>
            </a:endParaRPr>
          </a:p>
        </p:txBody>
      </p:sp>
      <p:pic>
        <p:nvPicPr>
          <p:cNvPr descr="preencoded.png" id="155" name="Google Shape;155;p28"/>
          <p:cNvPicPr preferRelativeResize="0"/>
          <p:nvPr/>
        </p:nvPicPr>
        <p:blipFill rotWithShape="1">
          <a:blip r:embed="rId4">
            <a:alphaModFix/>
          </a:blip>
          <a:srcRect b="0" l="0" r="0" t="0"/>
          <a:stretch/>
        </p:blipFill>
        <p:spPr>
          <a:xfrm>
            <a:off x="4187800" y="2302073"/>
            <a:ext cx="757460" cy="1211982"/>
          </a:xfrm>
          <a:prstGeom prst="rect">
            <a:avLst/>
          </a:prstGeom>
          <a:noFill/>
          <a:ln>
            <a:noFill/>
          </a:ln>
        </p:spPr>
      </p:pic>
      <p:sp>
        <p:nvSpPr>
          <p:cNvPr id="156" name="Google Shape;156;p28"/>
          <p:cNvSpPr/>
          <p:nvPr/>
        </p:nvSpPr>
        <p:spPr>
          <a:xfrm>
            <a:off x="5172447" y="2453506"/>
            <a:ext cx="1782300" cy="2226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CAD6DE"/>
              </a:buClr>
              <a:buSzPts val="1400"/>
              <a:buFont typeface="Unbounded"/>
              <a:buNone/>
            </a:pPr>
            <a:r>
              <a:rPr i="0" lang="ko" sz="1400" u="none" cap="none" strike="noStrike">
                <a:solidFill>
                  <a:srgbClr val="CAD6DE"/>
                </a:solidFill>
                <a:latin typeface="Cabin"/>
                <a:ea typeface="Cabin"/>
                <a:cs typeface="Cabin"/>
                <a:sym typeface="Cabin"/>
              </a:rPr>
              <a:t>시스템 구조도</a:t>
            </a:r>
            <a:endParaRPr i="0" sz="1400" u="none" cap="none" strike="noStrike">
              <a:latin typeface="Cabin"/>
              <a:ea typeface="Cabin"/>
              <a:cs typeface="Cabin"/>
              <a:sym typeface="Cabin"/>
            </a:endParaRPr>
          </a:p>
        </p:txBody>
      </p:sp>
      <p:sp>
        <p:nvSpPr>
          <p:cNvPr id="157" name="Google Shape;157;p28"/>
          <p:cNvSpPr/>
          <p:nvPr/>
        </p:nvSpPr>
        <p:spPr>
          <a:xfrm>
            <a:off x="5172447" y="2767087"/>
            <a:ext cx="3669900" cy="484800"/>
          </a:xfrm>
          <a:prstGeom prst="rect">
            <a:avLst/>
          </a:prstGeom>
          <a:noFill/>
          <a:ln>
            <a:noFill/>
          </a:ln>
        </p:spPr>
        <p:txBody>
          <a:bodyPr anchorCtr="0" anchor="t" bIns="0" lIns="0" spcFirstLastPara="1" rIns="0" wrap="square" tIns="0">
            <a:noAutofit/>
          </a:bodyPr>
          <a:lstStyle/>
          <a:p>
            <a:pPr indent="0" lvl="0" marL="0" marR="0" rtl="0" algn="l">
              <a:lnSpc>
                <a:spcPct val="160526"/>
              </a:lnSpc>
              <a:spcBef>
                <a:spcPts val="0"/>
              </a:spcBef>
              <a:spcAft>
                <a:spcPts val="0"/>
              </a:spcAft>
              <a:buClr>
                <a:srgbClr val="CAD6DE"/>
              </a:buClr>
              <a:buSzPts val="1200"/>
              <a:buFont typeface="Cabin"/>
              <a:buNone/>
            </a:pPr>
            <a:r>
              <a:rPr i="0" lang="ko" sz="1200" u="none" cap="none" strike="noStrike">
                <a:solidFill>
                  <a:srgbClr val="CAD6DE"/>
                </a:solidFill>
                <a:latin typeface="Cabin"/>
                <a:ea typeface="Cabin"/>
                <a:cs typeface="Cabin"/>
                <a:sym typeface="Cabin"/>
              </a:rPr>
              <a:t>프론트엔드, 백엔드, 데이터베이스 간의 상호작용을 보여주는 시스템 구조도입니다.</a:t>
            </a:r>
            <a:endParaRPr i="0" sz="1200" u="none" cap="none" strike="noStrike">
              <a:latin typeface="Cabin"/>
              <a:ea typeface="Cabin"/>
              <a:cs typeface="Cabin"/>
              <a:sym typeface="Cabin"/>
            </a:endParaRPr>
          </a:p>
        </p:txBody>
      </p:sp>
      <p:pic>
        <p:nvPicPr>
          <p:cNvPr descr="preencoded.png" id="158" name="Google Shape;158;p28"/>
          <p:cNvPicPr preferRelativeResize="0"/>
          <p:nvPr/>
        </p:nvPicPr>
        <p:blipFill rotWithShape="1">
          <a:blip r:embed="rId5">
            <a:alphaModFix/>
          </a:blip>
          <a:srcRect b="0" l="0" r="0" t="0"/>
          <a:stretch/>
        </p:blipFill>
        <p:spPr>
          <a:xfrm>
            <a:off x="4187800" y="3514055"/>
            <a:ext cx="757460" cy="1211982"/>
          </a:xfrm>
          <a:prstGeom prst="rect">
            <a:avLst/>
          </a:prstGeom>
          <a:noFill/>
          <a:ln>
            <a:noFill/>
          </a:ln>
        </p:spPr>
      </p:pic>
      <p:sp>
        <p:nvSpPr>
          <p:cNvPr id="159" name="Google Shape;159;p28"/>
          <p:cNvSpPr/>
          <p:nvPr/>
        </p:nvSpPr>
        <p:spPr>
          <a:xfrm>
            <a:off x="5172447" y="3665488"/>
            <a:ext cx="1782300" cy="2226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CAD6DE"/>
              </a:buClr>
              <a:buSzPts val="1400"/>
              <a:buFont typeface="Unbounded"/>
              <a:buNone/>
            </a:pPr>
            <a:r>
              <a:rPr i="0" lang="ko" sz="1400" u="none" cap="none" strike="noStrike">
                <a:solidFill>
                  <a:srgbClr val="CAD6DE"/>
                </a:solidFill>
                <a:latin typeface="Cabin"/>
                <a:ea typeface="Cabin"/>
                <a:cs typeface="Cabin"/>
                <a:sym typeface="Cabin"/>
              </a:rPr>
              <a:t>데이터 흐름</a:t>
            </a:r>
            <a:endParaRPr i="0" sz="1400" u="none" cap="none" strike="noStrike">
              <a:latin typeface="Cabin"/>
              <a:ea typeface="Cabin"/>
              <a:cs typeface="Cabin"/>
              <a:sym typeface="Cabin"/>
            </a:endParaRPr>
          </a:p>
        </p:txBody>
      </p:sp>
      <p:sp>
        <p:nvSpPr>
          <p:cNvPr id="160" name="Google Shape;160;p28"/>
          <p:cNvSpPr/>
          <p:nvPr/>
        </p:nvSpPr>
        <p:spPr>
          <a:xfrm>
            <a:off x="5172447" y="3979069"/>
            <a:ext cx="3669900" cy="484800"/>
          </a:xfrm>
          <a:prstGeom prst="rect">
            <a:avLst/>
          </a:prstGeom>
          <a:noFill/>
          <a:ln>
            <a:noFill/>
          </a:ln>
        </p:spPr>
        <p:txBody>
          <a:bodyPr anchorCtr="0" anchor="t" bIns="0" lIns="0" spcFirstLastPara="1" rIns="0" wrap="square" tIns="0">
            <a:noAutofit/>
          </a:bodyPr>
          <a:lstStyle/>
          <a:p>
            <a:pPr indent="0" lvl="0" marL="0" marR="0" rtl="0" algn="l">
              <a:lnSpc>
                <a:spcPct val="160526"/>
              </a:lnSpc>
              <a:spcBef>
                <a:spcPts val="0"/>
              </a:spcBef>
              <a:spcAft>
                <a:spcPts val="0"/>
              </a:spcAft>
              <a:buClr>
                <a:srgbClr val="CAD6DE"/>
              </a:buClr>
              <a:buSzPts val="1200"/>
              <a:buFont typeface="Cabin"/>
              <a:buNone/>
            </a:pPr>
            <a:r>
              <a:rPr i="0" lang="ko" sz="1200" u="none" cap="none" strike="noStrike">
                <a:solidFill>
                  <a:srgbClr val="CAD6DE"/>
                </a:solidFill>
                <a:latin typeface="Cabin"/>
                <a:ea typeface="Cabin"/>
                <a:cs typeface="Cabin"/>
                <a:sym typeface="Cabin"/>
              </a:rPr>
              <a:t>사용자 요청부터 데이터 처리, 응답까지의 전체 흐름을 나타냅니다.</a:t>
            </a:r>
            <a:endParaRPr i="0" sz="1200" u="none" cap="none" strike="noStrike">
              <a:latin typeface="Cabin"/>
              <a:ea typeface="Cabin"/>
              <a:cs typeface="Cabin"/>
              <a:sym typeface="Cabin"/>
            </a:endParaRPr>
          </a:p>
        </p:txBody>
      </p:sp>
      <p:sp>
        <p:nvSpPr>
          <p:cNvPr id="161" name="Google Shape;161;p28"/>
          <p:cNvSpPr/>
          <p:nvPr/>
        </p:nvSpPr>
        <p:spPr>
          <a:xfrm>
            <a:off x="7980000" y="4726025"/>
            <a:ext cx="1087800" cy="343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62" name="Google Shape;162;p28"/>
          <p:cNvGrpSpPr/>
          <p:nvPr/>
        </p:nvGrpSpPr>
        <p:grpSpPr>
          <a:xfrm>
            <a:off x="298050" y="2676301"/>
            <a:ext cx="3765074" cy="2312670"/>
            <a:chOff x="284550" y="2425775"/>
            <a:chExt cx="3732600" cy="2230800"/>
          </a:xfrm>
        </p:grpSpPr>
        <p:sp>
          <p:nvSpPr>
            <p:cNvPr id="163" name="Google Shape;163;p28"/>
            <p:cNvSpPr/>
            <p:nvPr/>
          </p:nvSpPr>
          <p:spPr>
            <a:xfrm>
              <a:off x="284550" y="2425775"/>
              <a:ext cx="3732600" cy="2230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4" name="Google Shape;164;p28"/>
            <p:cNvPicPr preferRelativeResize="0"/>
            <p:nvPr/>
          </p:nvPicPr>
          <p:blipFill>
            <a:blip r:embed="rId6">
              <a:alphaModFix/>
            </a:blip>
            <a:stretch>
              <a:fillRect/>
            </a:stretch>
          </p:blipFill>
          <p:spPr>
            <a:xfrm>
              <a:off x="323650" y="2471325"/>
              <a:ext cx="3654401" cy="2139700"/>
            </a:xfrm>
            <a:prstGeom prst="rect">
              <a:avLst/>
            </a:prstGeom>
            <a:noFill/>
            <a:ln>
              <a:noFill/>
            </a:ln>
          </p:spPr>
        </p:pic>
      </p:grpSp>
      <p:pic>
        <p:nvPicPr>
          <p:cNvPr id="165" name="Google Shape;165;p28"/>
          <p:cNvPicPr preferRelativeResize="0"/>
          <p:nvPr/>
        </p:nvPicPr>
        <p:blipFill>
          <a:blip r:embed="rId7">
            <a:alphaModFix/>
          </a:blip>
          <a:stretch>
            <a:fillRect/>
          </a:stretch>
        </p:blipFill>
        <p:spPr>
          <a:xfrm>
            <a:off x="290275" y="417400"/>
            <a:ext cx="3780623" cy="2120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9"/>
          <p:cNvSpPr/>
          <p:nvPr/>
        </p:nvSpPr>
        <p:spPr>
          <a:xfrm>
            <a:off x="264500" y="369100"/>
            <a:ext cx="4746900" cy="453900"/>
          </a:xfrm>
          <a:prstGeom prst="rect">
            <a:avLst/>
          </a:prstGeom>
          <a:noFill/>
          <a:ln>
            <a:noFill/>
          </a:ln>
        </p:spPr>
        <p:txBody>
          <a:bodyPr anchorCtr="0" anchor="t" bIns="0" lIns="0" spcFirstLastPara="1" rIns="0" wrap="square" tIns="0">
            <a:noAutofit/>
          </a:bodyPr>
          <a:lstStyle/>
          <a:p>
            <a:pPr indent="0" lvl="0" marL="0" marR="0" rtl="0" algn="l">
              <a:lnSpc>
                <a:spcPct val="125274"/>
              </a:lnSpc>
              <a:spcBef>
                <a:spcPts val="0"/>
              </a:spcBef>
              <a:spcAft>
                <a:spcPts val="0"/>
              </a:spcAft>
              <a:buClr>
                <a:srgbClr val="FFFFFF"/>
              </a:buClr>
              <a:buSzPts val="2800"/>
              <a:buFont typeface="Unbounded"/>
              <a:buNone/>
            </a:pPr>
            <a:r>
              <a:rPr i="0" lang="ko" sz="3300" u="none" cap="none" strike="noStrike">
                <a:solidFill>
                  <a:srgbClr val="FFFFFF"/>
                </a:solidFill>
                <a:latin typeface="Unbounded SemiBold"/>
                <a:ea typeface="Unbounded SemiBold"/>
                <a:cs typeface="Unbounded SemiBold"/>
                <a:sym typeface="Unbounded SemiBold"/>
              </a:rPr>
              <a:t>사용 기술 및 선정 이유</a:t>
            </a:r>
            <a:endParaRPr i="0" sz="3300" u="none" cap="none" strike="noStrike">
              <a:latin typeface="Unbounded SemiBold"/>
              <a:ea typeface="Unbounded SemiBold"/>
              <a:cs typeface="Unbounded SemiBold"/>
              <a:sym typeface="Unbounded SemiBold"/>
            </a:endParaRPr>
          </a:p>
        </p:txBody>
      </p:sp>
      <p:sp>
        <p:nvSpPr>
          <p:cNvPr id="172" name="Google Shape;172;p29"/>
          <p:cNvSpPr/>
          <p:nvPr/>
        </p:nvSpPr>
        <p:spPr>
          <a:xfrm>
            <a:off x="359133" y="1580884"/>
            <a:ext cx="1815300" cy="227100"/>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FFFFFF"/>
              </a:buClr>
              <a:buSzPts val="1400"/>
              <a:buFont typeface="Unbounded"/>
              <a:buNone/>
            </a:pPr>
            <a:r>
              <a:rPr i="0" lang="ko" sz="1400" u="none" cap="none" strike="noStrike">
                <a:solidFill>
                  <a:srgbClr val="FFFFFF"/>
                </a:solidFill>
                <a:latin typeface="Cabin"/>
                <a:ea typeface="Cabin"/>
                <a:cs typeface="Cabin"/>
                <a:sym typeface="Cabin"/>
              </a:rPr>
              <a:t>프론트엔드</a:t>
            </a:r>
            <a:endParaRPr i="0" sz="1400" u="none" cap="none" strike="noStrike">
              <a:latin typeface="Cabin"/>
              <a:ea typeface="Cabin"/>
              <a:cs typeface="Cabin"/>
              <a:sym typeface="Cabin"/>
            </a:endParaRPr>
          </a:p>
        </p:txBody>
      </p:sp>
      <p:sp>
        <p:nvSpPr>
          <p:cNvPr id="173" name="Google Shape;173;p29"/>
          <p:cNvSpPr/>
          <p:nvPr/>
        </p:nvSpPr>
        <p:spPr>
          <a:xfrm>
            <a:off x="359133" y="1962107"/>
            <a:ext cx="2393100" cy="493800"/>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CAD6DE"/>
              </a:buClr>
              <a:buSzPts val="1200"/>
              <a:buFont typeface="Cabin"/>
              <a:buNone/>
            </a:pPr>
            <a:r>
              <a:rPr i="0" lang="ko" sz="1000" u="none" cap="none" strike="noStrike">
                <a:solidFill>
                  <a:srgbClr val="CAD6DE"/>
                </a:solidFill>
                <a:latin typeface="Cabin"/>
                <a:ea typeface="Cabin"/>
                <a:cs typeface="Cabin"/>
                <a:sym typeface="Cabin"/>
              </a:rPr>
              <a:t>Vue.js와 Vuetify를 선택하여</a:t>
            </a:r>
            <a:endParaRPr i="0" sz="1000" u="none" cap="none" strike="noStrike">
              <a:solidFill>
                <a:srgbClr val="CAD6DE"/>
              </a:solidFill>
              <a:latin typeface="Cabin"/>
              <a:ea typeface="Cabin"/>
              <a:cs typeface="Cabin"/>
              <a:sym typeface="Cabin"/>
            </a:endParaRPr>
          </a:p>
          <a:p>
            <a:pPr indent="0" lvl="0" marL="0" marR="0" rtl="0" algn="l">
              <a:lnSpc>
                <a:spcPct val="163157"/>
              </a:lnSpc>
              <a:spcBef>
                <a:spcPts val="0"/>
              </a:spcBef>
              <a:spcAft>
                <a:spcPts val="0"/>
              </a:spcAft>
              <a:buClr>
                <a:srgbClr val="CAD6DE"/>
              </a:buClr>
              <a:buSzPts val="1200"/>
              <a:buFont typeface="Cabin"/>
              <a:buNone/>
            </a:pPr>
            <a:r>
              <a:rPr i="0" lang="ko" sz="1000" u="none" cap="none" strike="noStrike">
                <a:solidFill>
                  <a:srgbClr val="CAD6DE"/>
                </a:solidFill>
                <a:latin typeface="Cabin"/>
                <a:ea typeface="Cabin"/>
                <a:cs typeface="Cabin"/>
                <a:sym typeface="Cabin"/>
              </a:rPr>
              <a:t>반응형 UI와 빠른 개발을 지원합니다.</a:t>
            </a:r>
            <a:endParaRPr i="0" sz="1000" u="none" cap="none" strike="noStrike">
              <a:latin typeface="Cabin"/>
              <a:ea typeface="Cabin"/>
              <a:cs typeface="Cabin"/>
              <a:sym typeface="Cabin"/>
            </a:endParaRPr>
          </a:p>
        </p:txBody>
      </p:sp>
      <p:sp>
        <p:nvSpPr>
          <p:cNvPr id="174" name="Google Shape;174;p29"/>
          <p:cNvSpPr/>
          <p:nvPr/>
        </p:nvSpPr>
        <p:spPr>
          <a:xfrm>
            <a:off x="3133364" y="1580884"/>
            <a:ext cx="1815300" cy="227100"/>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FFFFFF"/>
              </a:buClr>
              <a:buSzPts val="1400"/>
              <a:buFont typeface="Unbounded"/>
              <a:buNone/>
            </a:pPr>
            <a:r>
              <a:rPr i="0" lang="ko" sz="1400" u="none" cap="none" strike="noStrike">
                <a:solidFill>
                  <a:srgbClr val="FFFFFF"/>
                </a:solidFill>
                <a:latin typeface="Cabin"/>
                <a:ea typeface="Cabin"/>
                <a:cs typeface="Cabin"/>
                <a:sym typeface="Cabin"/>
              </a:rPr>
              <a:t>백엔드</a:t>
            </a:r>
            <a:endParaRPr i="0" sz="1400" u="none" cap="none" strike="noStrike">
              <a:latin typeface="Cabin"/>
              <a:ea typeface="Cabin"/>
              <a:cs typeface="Cabin"/>
              <a:sym typeface="Cabin"/>
            </a:endParaRPr>
          </a:p>
        </p:txBody>
      </p:sp>
      <p:sp>
        <p:nvSpPr>
          <p:cNvPr id="175" name="Google Shape;175;p29"/>
          <p:cNvSpPr/>
          <p:nvPr/>
        </p:nvSpPr>
        <p:spPr>
          <a:xfrm>
            <a:off x="3133364" y="1962107"/>
            <a:ext cx="2393100" cy="493800"/>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CAD6DE"/>
              </a:buClr>
              <a:buSzPts val="1200"/>
              <a:buFont typeface="Cabin"/>
              <a:buNone/>
            </a:pPr>
            <a:r>
              <a:rPr i="0" lang="ko" sz="1000" u="none" cap="none" strike="noStrike">
                <a:solidFill>
                  <a:srgbClr val="CAD6DE"/>
                </a:solidFill>
                <a:latin typeface="Cabin"/>
                <a:ea typeface="Cabin"/>
                <a:cs typeface="Cabin"/>
                <a:sym typeface="Cabin"/>
              </a:rPr>
              <a:t>Express.js와 Node.js로 효율적인</a:t>
            </a:r>
            <a:endParaRPr i="0" sz="1000" u="none" cap="none" strike="noStrike">
              <a:solidFill>
                <a:srgbClr val="CAD6DE"/>
              </a:solidFill>
              <a:latin typeface="Cabin"/>
              <a:ea typeface="Cabin"/>
              <a:cs typeface="Cabin"/>
              <a:sym typeface="Cabin"/>
            </a:endParaRPr>
          </a:p>
          <a:p>
            <a:pPr indent="0" lvl="0" marL="0" marR="0" rtl="0" algn="l">
              <a:lnSpc>
                <a:spcPct val="163157"/>
              </a:lnSpc>
              <a:spcBef>
                <a:spcPts val="0"/>
              </a:spcBef>
              <a:spcAft>
                <a:spcPts val="0"/>
              </a:spcAft>
              <a:buClr>
                <a:srgbClr val="CAD6DE"/>
              </a:buClr>
              <a:buSzPts val="1200"/>
              <a:buFont typeface="Cabin"/>
              <a:buNone/>
            </a:pPr>
            <a:r>
              <a:rPr i="0" lang="ko" sz="1000" u="none" cap="none" strike="noStrike">
                <a:solidFill>
                  <a:srgbClr val="CAD6DE"/>
                </a:solidFill>
                <a:latin typeface="Cabin"/>
                <a:ea typeface="Cabin"/>
                <a:cs typeface="Cabin"/>
                <a:sym typeface="Cabin"/>
              </a:rPr>
              <a:t>서버 구축과 확장성을 확보합니다.</a:t>
            </a:r>
            <a:endParaRPr i="0" sz="1000" u="none" cap="none" strike="noStrike">
              <a:latin typeface="Cabin"/>
              <a:ea typeface="Cabin"/>
              <a:cs typeface="Cabin"/>
              <a:sym typeface="Cabin"/>
            </a:endParaRPr>
          </a:p>
        </p:txBody>
      </p:sp>
      <p:sp>
        <p:nvSpPr>
          <p:cNvPr id="176" name="Google Shape;176;p29"/>
          <p:cNvSpPr/>
          <p:nvPr/>
        </p:nvSpPr>
        <p:spPr>
          <a:xfrm>
            <a:off x="5907594" y="1580884"/>
            <a:ext cx="1815300" cy="227100"/>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FFFFFF"/>
              </a:buClr>
              <a:buSzPts val="1400"/>
              <a:buFont typeface="Unbounded"/>
              <a:buNone/>
            </a:pPr>
            <a:r>
              <a:rPr i="0" lang="ko" sz="1400" u="none" cap="none" strike="noStrike">
                <a:solidFill>
                  <a:srgbClr val="FFFFFF"/>
                </a:solidFill>
                <a:latin typeface="Cabin"/>
                <a:ea typeface="Cabin"/>
                <a:cs typeface="Cabin"/>
                <a:sym typeface="Cabin"/>
              </a:rPr>
              <a:t>API 및 데이터베이스</a:t>
            </a:r>
            <a:endParaRPr i="0" sz="1400" u="none" cap="none" strike="noStrike">
              <a:latin typeface="Cabin"/>
              <a:ea typeface="Cabin"/>
              <a:cs typeface="Cabin"/>
              <a:sym typeface="Cabin"/>
            </a:endParaRPr>
          </a:p>
        </p:txBody>
      </p:sp>
      <p:sp>
        <p:nvSpPr>
          <p:cNvPr id="177" name="Google Shape;177;p29"/>
          <p:cNvSpPr/>
          <p:nvPr/>
        </p:nvSpPr>
        <p:spPr>
          <a:xfrm>
            <a:off x="5907600" y="1962100"/>
            <a:ext cx="3236400" cy="740700"/>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CAD6DE"/>
              </a:buClr>
              <a:buSzPts val="1200"/>
              <a:buFont typeface="Cabin"/>
              <a:buNone/>
            </a:pPr>
            <a:r>
              <a:rPr i="0" lang="ko" sz="1000" u="none" cap="none" strike="noStrike">
                <a:solidFill>
                  <a:srgbClr val="CAD6DE"/>
                </a:solidFill>
                <a:latin typeface="Cabin"/>
                <a:ea typeface="Cabin"/>
                <a:cs typeface="Cabin"/>
                <a:sym typeface="Cabin"/>
              </a:rPr>
              <a:t>다양한 API와 MySQL을 활용하여</a:t>
            </a:r>
            <a:endParaRPr i="0" sz="1000" u="none" cap="none" strike="noStrike">
              <a:solidFill>
                <a:srgbClr val="CAD6DE"/>
              </a:solidFill>
              <a:latin typeface="Cabin"/>
              <a:ea typeface="Cabin"/>
              <a:cs typeface="Cabin"/>
              <a:sym typeface="Cabin"/>
            </a:endParaRPr>
          </a:p>
          <a:p>
            <a:pPr indent="0" lvl="0" marL="0" marR="0" rtl="0" algn="l">
              <a:lnSpc>
                <a:spcPct val="163157"/>
              </a:lnSpc>
              <a:spcBef>
                <a:spcPts val="0"/>
              </a:spcBef>
              <a:spcAft>
                <a:spcPts val="0"/>
              </a:spcAft>
              <a:buClr>
                <a:srgbClr val="CAD6DE"/>
              </a:buClr>
              <a:buSzPts val="1200"/>
              <a:buFont typeface="Cabin"/>
              <a:buNone/>
            </a:pPr>
            <a:r>
              <a:rPr i="0" lang="ko" sz="1000" u="none" cap="none" strike="noStrike">
                <a:solidFill>
                  <a:srgbClr val="CAD6DE"/>
                </a:solidFill>
                <a:latin typeface="Cabin"/>
                <a:ea typeface="Cabin"/>
                <a:cs typeface="Cabin"/>
                <a:sym typeface="Cabin"/>
              </a:rPr>
              <a:t>풍부한 기능과 안정적인 데이터 관리를</a:t>
            </a:r>
            <a:r>
              <a:rPr lang="ko" sz="1000">
                <a:solidFill>
                  <a:srgbClr val="CAD6DE"/>
                </a:solidFill>
                <a:latin typeface="Cabin"/>
                <a:ea typeface="Cabin"/>
                <a:cs typeface="Cabin"/>
                <a:sym typeface="Cabin"/>
              </a:rPr>
              <a:t> </a:t>
            </a:r>
            <a:r>
              <a:rPr i="0" lang="ko" sz="1000" u="none" cap="none" strike="noStrike">
                <a:solidFill>
                  <a:srgbClr val="CAD6DE"/>
                </a:solidFill>
                <a:latin typeface="Cabin"/>
                <a:ea typeface="Cabin"/>
                <a:cs typeface="Cabin"/>
                <a:sym typeface="Cabin"/>
              </a:rPr>
              <a:t>구현합니다.</a:t>
            </a:r>
            <a:endParaRPr i="0" sz="1000" u="none" cap="none" strike="noStrike">
              <a:latin typeface="Cabin"/>
              <a:ea typeface="Cabin"/>
              <a:cs typeface="Cabin"/>
              <a:sym typeface="Cabin"/>
            </a:endParaRPr>
          </a:p>
        </p:txBody>
      </p:sp>
      <p:sp>
        <p:nvSpPr>
          <p:cNvPr id="178" name="Google Shape;178;p29"/>
          <p:cNvSpPr/>
          <p:nvPr/>
        </p:nvSpPr>
        <p:spPr>
          <a:xfrm>
            <a:off x="8056200" y="4800300"/>
            <a:ext cx="1087800" cy="343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9" name="Google Shape;179;p29"/>
          <p:cNvSpPr/>
          <p:nvPr/>
        </p:nvSpPr>
        <p:spPr>
          <a:xfrm>
            <a:off x="340694" y="3177759"/>
            <a:ext cx="1815300" cy="227100"/>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FFFFFF"/>
              </a:buClr>
              <a:buSzPts val="1400"/>
              <a:buFont typeface="Unbounded"/>
              <a:buNone/>
            </a:pPr>
            <a:r>
              <a:rPr lang="ko">
                <a:solidFill>
                  <a:srgbClr val="FFFFFF"/>
                </a:solidFill>
                <a:latin typeface="Cabin"/>
                <a:ea typeface="Cabin"/>
                <a:cs typeface="Cabin"/>
                <a:sym typeface="Cabin"/>
              </a:rPr>
              <a:t>개발 환경 및 빌드 도구</a:t>
            </a:r>
            <a:endParaRPr i="0" sz="1400" u="none" cap="none" strike="noStrike">
              <a:latin typeface="Cabin"/>
              <a:ea typeface="Cabin"/>
              <a:cs typeface="Cabin"/>
              <a:sym typeface="Cabin"/>
            </a:endParaRPr>
          </a:p>
        </p:txBody>
      </p:sp>
      <p:sp>
        <p:nvSpPr>
          <p:cNvPr id="180" name="Google Shape;180;p29"/>
          <p:cNvSpPr/>
          <p:nvPr/>
        </p:nvSpPr>
        <p:spPr>
          <a:xfrm>
            <a:off x="340700" y="3572975"/>
            <a:ext cx="5197800" cy="292500"/>
          </a:xfrm>
          <a:prstGeom prst="rect">
            <a:avLst/>
          </a:prstGeom>
          <a:noFill/>
          <a:ln>
            <a:noFill/>
          </a:ln>
        </p:spPr>
        <p:txBody>
          <a:bodyPr anchorCtr="0" anchor="t" bIns="0" lIns="0" spcFirstLastPara="1" rIns="0" wrap="square" tIns="0">
            <a:noAutofit/>
          </a:bodyPr>
          <a:lstStyle/>
          <a:p>
            <a:pPr indent="0" lvl="0" marL="0" rtl="0" algn="l">
              <a:lnSpc>
                <a:spcPct val="163157"/>
              </a:lnSpc>
              <a:spcBef>
                <a:spcPts val="0"/>
              </a:spcBef>
              <a:spcAft>
                <a:spcPts val="0"/>
              </a:spcAft>
              <a:buClr>
                <a:schemeClr val="dk1"/>
              </a:buClr>
              <a:buSzPts val="1100"/>
              <a:buFont typeface="Arial"/>
              <a:buNone/>
            </a:pPr>
            <a:r>
              <a:rPr lang="ko" sz="1000">
                <a:solidFill>
                  <a:srgbClr val="CAD6DE"/>
                </a:solidFill>
                <a:latin typeface="Cabin"/>
                <a:ea typeface="Cabin"/>
                <a:cs typeface="Cabin"/>
                <a:sym typeface="Cabin"/>
              </a:rPr>
              <a:t>Vite를 사용하여 프로젝트  구조화 및  개발 서버를 구동합니다.</a:t>
            </a:r>
            <a:endParaRPr sz="1000">
              <a:solidFill>
                <a:srgbClr val="CAD6DE"/>
              </a:solidFill>
              <a:latin typeface="Cabin"/>
              <a:ea typeface="Cabin"/>
              <a:cs typeface="Cabin"/>
              <a:sym typeface="Cabin"/>
            </a:endParaRPr>
          </a:p>
          <a:p>
            <a:pPr indent="0" lvl="0" marL="0" rtl="0" algn="l">
              <a:lnSpc>
                <a:spcPct val="163157"/>
              </a:lnSpc>
              <a:spcBef>
                <a:spcPts val="0"/>
              </a:spcBef>
              <a:spcAft>
                <a:spcPts val="0"/>
              </a:spcAft>
              <a:buClr>
                <a:schemeClr val="dk1"/>
              </a:buClr>
              <a:buSzPts val="1100"/>
              <a:buFont typeface="Arial"/>
              <a:buNone/>
            </a:pPr>
            <a:r>
              <a:rPr lang="ko" sz="1000">
                <a:solidFill>
                  <a:srgbClr val="CAD6DE"/>
                </a:solidFill>
                <a:latin typeface="Cabin"/>
                <a:ea typeface="Cabin"/>
                <a:cs typeface="Cabin"/>
                <a:sym typeface="Cabin"/>
              </a:rPr>
              <a:t>라우팅은 Vue Router를 통해 구현합니다.</a:t>
            </a:r>
            <a:endParaRPr sz="1000">
              <a:solidFill>
                <a:srgbClr val="CAD6DE"/>
              </a:solidFill>
              <a:latin typeface="Cabin"/>
              <a:ea typeface="Cabin"/>
              <a:cs typeface="Cabin"/>
              <a:sym typeface="Cabin"/>
            </a:endParaRPr>
          </a:p>
          <a:p>
            <a:pPr indent="0" lvl="0" marL="0" marR="0" rtl="0" algn="l">
              <a:lnSpc>
                <a:spcPct val="163157"/>
              </a:lnSpc>
              <a:spcBef>
                <a:spcPts val="0"/>
              </a:spcBef>
              <a:spcAft>
                <a:spcPts val="0"/>
              </a:spcAft>
              <a:buClr>
                <a:srgbClr val="CAD6DE"/>
              </a:buClr>
              <a:buSzPts val="1200"/>
              <a:buFont typeface="Cabin"/>
              <a:buNone/>
            </a:pPr>
            <a:r>
              <a:t/>
            </a:r>
            <a:endParaRPr sz="1000">
              <a:solidFill>
                <a:srgbClr val="FFFFFF"/>
              </a:solidFill>
              <a:latin typeface="Cabin"/>
              <a:ea typeface="Cabin"/>
              <a:cs typeface="Cabin"/>
              <a:sym typeface="Cabi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0"/>
          <p:cNvSpPr/>
          <p:nvPr/>
        </p:nvSpPr>
        <p:spPr>
          <a:xfrm>
            <a:off x="509323" y="193744"/>
            <a:ext cx="3630600" cy="453900"/>
          </a:xfrm>
          <a:prstGeom prst="rect">
            <a:avLst/>
          </a:prstGeom>
          <a:noFill/>
          <a:ln>
            <a:noFill/>
          </a:ln>
        </p:spPr>
        <p:txBody>
          <a:bodyPr anchorCtr="0" anchor="t" bIns="0" lIns="0" spcFirstLastPara="1" rIns="0" wrap="square" tIns="0">
            <a:noAutofit/>
          </a:bodyPr>
          <a:lstStyle/>
          <a:p>
            <a:pPr indent="0" lvl="0" marL="0" marR="0" rtl="0" algn="l">
              <a:lnSpc>
                <a:spcPct val="125274"/>
              </a:lnSpc>
              <a:spcBef>
                <a:spcPts val="0"/>
              </a:spcBef>
              <a:spcAft>
                <a:spcPts val="0"/>
              </a:spcAft>
              <a:buClr>
                <a:srgbClr val="FFFFFF"/>
              </a:buClr>
              <a:buSzPts val="2800"/>
              <a:buFont typeface="Unbounded"/>
              <a:buNone/>
            </a:pPr>
            <a:r>
              <a:rPr i="0" lang="ko" sz="3300" u="none" cap="none" strike="noStrike">
                <a:solidFill>
                  <a:srgbClr val="FFFFFF"/>
                </a:solidFill>
                <a:latin typeface="Unbounded SemiBold"/>
                <a:ea typeface="Unbounded SemiBold"/>
                <a:cs typeface="Unbounded SemiBold"/>
                <a:sym typeface="Unbounded SemiBold"/>
              </a:rPr>
              <a:t>현재 진행 상황</a:t>
            </a:r>
            <a:endParaRPr i="0" sz="3300" u="none" cap="none" strike="noStrike">
              <a:latin typeface="Unbounded SemiBold"/>
              <a:ea typeface="Unbounded SemiBold"/>
              <a:cs typeface="Unbounded SemiBold"/>
              <a:sym typeface="Unbounded SemiBold"/>
            </a:endParaRPr>
          </a:p>
        </p:txBody>
      </p:sp>
      <p:sp>
        <p:nvSpPr>
          <p:cNvPr id="187" name="Google Shape;187;p30"/>
          <p:cNvSpPr/>
          <p:nvPr/>
        </p:nvSpPr>
        <p:spPr>
          <a:xfrm>
            <a:off x="520976" y="1091048"/>
            <a:ext cx="19200" cy="3180300"/>
          </a:xfrm>
          <a:prstGeom prst="roundRect">
            <a:avLst>
              <a:gd fmla="val 121500" name="adj"/>
            </a:avLst>
          </a:prstGeom>
          <a:solidFill>
            <a:srgbClr val="49606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grpSp>
        <p:nvGrpSpPr>
          <p:cNvPr id="188" name="Google Shape;188;p30"/>
          <p:cNvGrpSpPr/>
          <p:nvPr/>
        </p:nvGrpSpPr>
        <p:grpSpPr>
          <a:xfrm>
            <a:off x="356930" y="1797982"/>
            <a:ext cx="868091" cy="347100"/>
            <a:chOff x="356930" y="1188382"/>
            <a:chExt cx="868091" cy="347100"/>
          </a:xfrm>
        </p:grpSpPr>
        <p:sp>
          <p:nvSpPr>
            <p:cNvPr id="189" name="Google Shape;189;p30"/>
            <p:cNvSpPr/>
            <p:nvPr/>
          </p:nvSpPr>
          <p:spPr>
            <a:xfrm>
              <a:off x="685021" y="1352391"/>
              <a:ext cx="540000" cy="19200"/>
            </a:xfrm>
            <a:prstGeom prst="roundRect">
              <a:avLst>
                <a:gd fmla="val 121500" name="adj"/>
              </a:avLst>
            </a:prstGeom>
            <a:solidFill>
              <a:srgbClr val="49606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90" name="Google Shape;190;p30"/>
            <p:cNvSpPr/>
            <p:nvPr/>
          </p:nvSpPr>
          <p:spPr>
            <a:xfrm>
              <a:off x="356930" y="1188382"/>
              <a:ext cx="347100" cy="347100"/>
            </a:xfrm>
            <a:prstGeom prst="roundRect">
              <a:avLst>
                <a:gd fmla="val 6668" name="adj"/>
              </a:avLst>
            </a:prstGeom>
            <a:solidFill>
              <a:srgbClr val="304755"/>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91" name="Google Shape;191;p30"/>
            <p:cNvSpPr/>
            <p:nvPr/>
          </p:nvSpPr>
          <p:spPr>
            <a:xfrm>
              <a:off x="479192" y="1253048"/>
              <a:ext cx="102600" cy="217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AD6DE"/>
                </a:buClr>
                <a:buSzPts val="1700"/>
                <a:buFont typeface="Unbounded"/>
                <a:buNone/>
              </a:pPr>
              <a:r>
                <a:rPr b="0" i="0" lang="ko" sz="1700" u="none" cap="none" strike="noStrike">
                  <a:solidFill>
                    <a:srgbClr val="CAD6DE"/>
                  </a:solidFill>
                  <a:latin typeface="Unbounded"/>
                  <a:ea typeface="Unbounded"/>
                  <a:cs typeface="Unbounded"/>
                  <a:sym typeface="Unbounded"/>
                </a:rPr>
                <a:t>1</a:t>
              </a:r>
              <a:endParaRPr b="0" i="0" sz="1700" u="none" cap="none" strike="noStrike"/>
            </a:p>
          </p:txBody>
        </p:sp>
      </p:grpSp>
      <p:sp>
        <p:nvSpPr>
          <p:cNvPr id="192" name="Google Shape;192;p30"/>
          <p:cNvSpPr/>
          <p:nvPr/>
        </p:nvSpPr>
        <p:spPr>
          <a:xfrm>
            <a:off x="1404450" y="1874175"/>
            <a:ext cx="3091500" cy="217800"/>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CAD6DE"/>
              </a:buClr>
              <a:buSzPts val="1200"/>
              <a:buFont typeface="Cabin"/>
              <a:buNone/>
            </a:pPr>
            <a:r>
              <a:rPr b="0" i="0" lang="ko" sz="1200" u="none" cap="none" strike="noStrike">
                <a:solidFill>
                  <a:schemeClr val="lt1"/>
                </a:solidFill>
                <a:latin typeface="Cabin"/>
                <a:ea typeface="Cabin"/>
                <a:cs typeface="Cabin"/>
                <a:sym typeface="Cabin"/>
              </a:rPr>
              <a:t>Vite를 사용하여 </a:t>
            </a:r>
            <a:r>
              <a:rPr lang="ko" sz="1200">
                <a:solidFill>
                  <a:schemeClr val="lt1"/>
                </a:solidFill>
                <a:latin typeface="Cabin"/>
                <a:ea typeface="Cabin"/>
                <a:cs typeface="Cabin"/>
                <a:sym typeface="Cabin"/>
              </a:rPr>
              <a:t>프로젝트 구조화 및</a:t>
            </a:r>
            <a:endParaRPr sz="1200">
              <a:solidFill>
                <a:schemeClr val="lt1"/>
              </a:solidFill>
              <a:latin typeface="Cabin"/>
              <a:ea typeface="Cabin"/>
              <a:cs typeface="Cabin"/>
              <a:sym typeface="Cabin"/>
            </a:endParaRPr>
          </a:p>
          <a:p>
            <a:pPr indent="0" lvl="0" marL="0" marR="0" rtl="0" algn="l">
              <a:lnSpc>
                <a:spcPct val="163157"/>
              </a:lnSpc>
              <a:spcBef>
                <a:spcPts val="0"/>
              </a:spcBef>
              <a:spcAft>
                <a:spcPts val="0"/>
              </a:spcAft>
              <a:buClr>
                <a:srgbClr val="CAD6DE"/>
              </a:buClr>
              <a:buSzPts val="1200"/>
              <a:buFont typeface="Cabin"/>
              <a:buNone/>
            </a:pPr>
            <a:r>
              <a:rPr lang="ko" sz="1200">
                <a:solidFill>
                  <a:schemeClr val="lt1"/>
                </a:solidFill>
                <a:latin typeface="Cabin"/>
                <a:ea typeface="Cabin"/>
                <a:cs typeface="Cabin"/>
                <a:sym typeface="Cabin"/>
              </a:rPr>
              <a:t>개발 서버 구동</a:t>
            </a:r>
            <a:endParaRPr b="0" i="0" sz="1200" u="none" cap="none" strike="noStrike">
              <a:solidFill>
                <a:schemeClr val="lt1"/>
              </a:solidFill>
            </a:endParaRPr>
          </a:p>
        </p:txBody>
      </p:sp>
      <p:grpSp>
        <p:nvGrpSpPr>
          <p:cNvPr id="193" name="Google Shape;193;p30"/>
          <p:cNvGrpSpPr/>
          <p:nvPr/>
        </p:nvGrpSpPr>
        <p:grpSpPr>
          <a:xfrm>
            <a:off x="356930" y="3302709"/>
            <a:ext cx="868091" cy="347100"/>
            <a:chOff x="356930" y="1778709"/>
            <a:chExt cx="868091" cy="347100"/>
          </a:xfrm>
        </p:grpSpPr>
        <p:sp>
          <p:nvSpPr>
            <p:cNvPr id="194" name="Google Shape;194;p30"/>
            <p:cNvSpPr/>
            <p:nvPr/>
          </p:nvSpPr>
          <p:spPr>
            <a:xfrm>
              <a:off x="685021" y="1942718"/>
              <a:ext cx="540000" cy="19200"/>
            </a:xfrm>
            <a:prstGeom prst="roundRect">
              <a:avLst>
                <a:gd fmla="val 121500" name="adj"/>
              </a:avLst>
            </a:prstGeom>
            <a:solidFill>
              <a:srgbClr val="49606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95" name="Google Shape;195;p30"/>
            <p:cNvSpPr/>
            <p:nvPr/>
          </p:nvSpPr>
          <p:spPr>
            <a:xfrm>
              <a:off x="356930" y="1778709"/>
              <a:ext cx="347100" cy="347100"/>
            </a:xfrm>
            <a:prstGeom prst="roundRect">
              <a:avLst>
                <a:gd fmla="val 6668" name="adj"/>
              </a:avLst>
            </a:prstGeom>
            <a:solidFill>
              <a:srgbClr val="304755"/>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96" name="Google Shape;196;p30"/>
            <p:cNvSpPr/>
            <p:nvPr/>
          </p:nvSpPr>
          <p:spPr>
            <a:xfrm>
              <a:off x="444515" y="1843374"/>
              <a:ext cx="171900" cy="217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AD6DE"/>
                </a:buClr>
                <a:buSzPts val="1700"/>
                <a:buFont typeface="Unbounded"/>
                <a:buNone/>
              </a:pPr>
              <a:r>
                <a:rPr b="0" i="0" lang="ko" sz="1700" u="none" cap="none" strike="noStrike">
                  <a:solidFill>
                    <a:srgbClr val="CAD6DE"/>
                  </a:solidFill>
                  <a:latin typeface="Unbounded"/>
                  <a:ea typeface="Unbounded"/>
                  <a:cs typeface="Unbounded"/>
                  <a:sym typeface="Unbounded"/>
                </a:rPr>
                <a:t>2</a:t>
              </a:r>
              <a:endParaRPr b="0" i="0" sz="1700" u="none" cap="none" strike="noStrike"/>
            </a:p>
          </p:txBody>
        </p:sp>
      </p:grpSp>
      <p:sp>
        <p:nvSpPr>
          <p:cNvPr id="197" name="Google Shape;197;p30"/>
          <p:cNvSpPr/>
          <p:nvPr/>
        </p:nvSpPr>
        <p:spPr>
          <a:xfrm>
            <a:off x="8054725" y="4761450"/>
            <a:ext cx="1087800" cy="343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8" name="Google Shape;198;p30"/>
          <p:cNvSpPr/>
          <p:nvPr/>
        </p:nvSpPr>
        <p:spPr>
          <a:xfrm>
            <a:off x="1369600" y="3367425"/>
            <a:ext cx="3927900" cy="217800"/>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CAD6DE"/>
              </a:buClr>
              <a:buSzPts val="1200"/>
              <a:buFont typeface="Cabin"/>
              <a:buNone/>
            </a:pPr>
            <a:r>
              <a:rPr lang="ko" sz="1200">
                <a:solidFill>
                  <a:schemeClr val="lt1"/>
                </a:solidFill>
                <a:latin typeface="Cabin"/>
                <a:ea typeface="Cabin"/>
                <a:cs typeface="Cabin"/>
                <a:sym typeface="Cabin"/>
              </a:rPr>
              <a:t>메인페이지(MainHome.vue), </a:t>
            </a:r>
            <a:endParaRPr sz="1200">
              <a:solidFill>
                <a:schemeClr val="lt1"/>
              </a:solidFill>
              <a:latin typeface="Cabin"/>
              <a:ea typeface="Cabin"/>
              <a:cs typeface="Cabin"/>
              <a:sym typeface="Cabin"/>
            </a:endParaRPr>
          </a:p>
          <a:p>
            <a:pPr indent="0" lvl="0" marL="0" marR="0" rtl="0" algn="l">
              <a:lnSpc>
                <a:spcPct val="163157"/>
              </a:lnSpc>
              <a:spcBef>
                <a:spcPts val="0"/>
              </a:spcBef>
              <a:spcAft>
                <a:spcPts val="0"/>
              </a:spcAft>
              <a:buClr>
                <a:srgbClr val="CAD6DE"/>
              </a:buClr>
              <a:buSzPts val="1200"/>
              <a:buFont typeface="Cabin"/>
              <a:buNone/>
            </a:pPr>
            <a:r>
              <a:rPr lang="ko" sz="1200">
                <a:solidFill>
                  <a:schemeClr val="lt1"/>
                </a:solidFill>
                <a:latin typeface="Cabin"/>
                <a:ea typeface="Cabin"/>
                <a:cs typeface="Cabin"/>
                <a:sym typeface="Cabin"/>
              </a:rPr>
              <a:t>헤더(PagesHeader.vue) 구현</a:t>
            </a:r>
            <a:endParaRPr b="0" i="0" sz="1200" u="none" cap="none" strike="noStrike">
              <a:solidFill>
                <a:schemeClr val="lt1"/>
              </a:solidFill>
            </a:endParaRPr>
          </a:p>
        </p:txBody>
      </p:sp>
      <p:sp>
        <p:nvSpPr>
          <p:cNvPr id="199" name="Google Shape;199;p30"/>
          <p:cNvSpPr/>
          <p:nvPr/>
        </p:nvSpPr>
        <p:spPr>
          <a:xfrm>
            <a:off x="4712876" y="1091048"/>
            <a:ext cx="19200" cy="3180300"/>
          </a:xfrm>
          <a:prstGeom prst="roundRect">
            <a:avLst>
              <a:gd fmla="val 121500" name="adj"/>
            </a:avLst>
          </a:prstGeom>
          <a:solidFill>
            <a:srgbClr val="49606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grpSp>
        <p:nvGrpSpPr>
          <p:cNvPr id="200" name="Google Shape;200;p30"/>
          <p:cNvGrpSpPr/>
          <p:nvPr/>
        </p:nvGrpSpPr>
        <p:grpSpPr>
          <a:xfrm>
            <a:off x="4540328" y="1395419"/>
            <a:ext cx="868091" cy="347100"/>
            <a:chOff x="5169880" y="2107332"/>
            <a:chExt cx="868091" cy="347100"/>
          </a:xfrm>
        </p:grpSpPr>
        <p:sp>
          <p:nvSpPr>
            <p:cNvPr id="201" name="Google Shape;201;p30"/>
            <p:cNvSpPr/>
            <p:nvPr/>
          </p:nvSpPr>
          <p:spPr>
            <a:xfrm>
              <a:off x="5497971" y="2271341"/>
              <a:ext cx="540000" cy="19200"/>
            </a:xfrm>
            <a:prstGeom prst="roundRect">
              <a:avLst>
                <a:gd fmla="val 121500" name="adj"/>
              </a:avLst>
            </a:prstGeom>
            <a:solidFill>
              <a:srgbClr val="49606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02" name="Google Shape;202;p30"/>
            <p:cNvSpPr/>
            <p:nvPr/>
          </p:nvSpPr>
          <p:spPr>
            <a:xfrm>
              <a:off x="5169880" y="2107332"/>
              <a:ext cx="347100" cy="347100"/>
            </a:xfrm>
            <a:prstGeom prst="roundRect">
              <a:avLst>
                <a:gd fmla="val 6668" name="adj"/>
              </a:avLst>
            </a:prstGeom>
            <a:solidFill>
              <a:srgbClr val="304755"/>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03" name="Google Shape;203;p30"/>
            <p:cNvSpPr/>
            <p:nvPr/>
          </p:nvSpPr>
          <p:spPr>
            <a:xfrm>
              <a:off x="5245317" y="2172048"/>
              <a:ext cx="102600" cy="217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AD6DE"/>
                </a:buClr>
                <a:buSzPts val="1700"/>
                <a:buFont typeface="Unbounded"/>
                <a:buNone/>
              </a:pPr>
              <a:r>
                <a:rPr lang="ko" sz="1700">
                  <a:solidFill>
                    <a:srgbClr val="CAD6DE"/>
                  </a:solidFill>
                  <a:latin typeface="Unbounded"/>
                  <a:ea typeface="Unbounded"/>
                  <a:cs typeface="Unbounded"/>
                  <a:sym typeface="Unbounded"/>
                </a:rPr>
                <a:t>3</a:t>
              </a:r>
              <a:endParaRPr b="0" i="0" sz="1700" u="none" cap="none" strike="noStrike"/>
            </a:p>
          </p:txBody>
        </p:sp>
      </p:grpSp>
      <p:grpSp>
        <p:nvGrpSpPr>
          <p:cNvPr id="204" name="Google Shape;204;p30"/>
          <p:cNvGrpSpPr/>
          <p:nvPr/>
        </p:nvGrpSpPr>
        <p:grpSpPr>
          <a:xfrm>
            <a:off x="4540328" y="2530521"/>
            <a:ext cx="868091" cy="347100"/>
            <a:chOff x="5169880" y="3459659"/>
            <a:chExt cx="868091" cy="347100"/>
          </a:xfrm>
        </p:grpSpPr>
        <p:sp>
          <p:nvSpPr>
            <p:cNvPr id="205" name="Google Shape;205;p30"/>
            <p:cNvSpPr/>
            <p:nvPr/>
          </p:nvSpPr>
          <p:spPr>
            <a:xfrm>
              <a:off x="5497971" y="3623668"/>
              <a:ext cx="540000" cy="19200"/>
            </a:xfrm>
            <a:prstGeom prst="roundRect">
              <a:avLst>
                <a:gd fmla="val 121500" name="adj"/>
              </a:avLst>
            </a:prstGeom>
            <a:solidFill>
              <a:srgbClr val="49606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06" name="Google Shape;206;p30"/>
            <p:cNvSpPr/>
            <p:nvPr/>
          </p:nvSpPr>
          <p:spPr>
            <a:xfrm>
              <a:off x="5169880" y="3459659"/>
              <a:ext cx="347100" cy="347100"/>
            </a:xfrm>
            <a:prstGeom prst="roundRect">
              <a:avLst>
                <a:gd fmla="val 6668" name="adj"/>
              </a:avLst>
            </a:prstGeom>
            <a:solidFill>
              <a:srgbClr val="304755"/>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07" name="Google Shape;207;p30"/>
            <p:cNvSpPr/>
            <p:nvPr/>
          </p:nvSpPr>
          <p:spPr>
            <a:xfrm>
              <a:off x="5257465" y="3524324"/>
              <a:ext cx="171900" cy="217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AD6DE"/>
                </a:buClr>
                <a:buSzPts val="1700"/>
                <a:buFont typeface="Unbounded"/>
                <a:buNone/>
              </a:pPr>
              <a:r>
                <a:rPr lang="ko" sz="1700">
                  <a:solidFill>
                    <a:srgbClr val="CAD6DE"/>
                  </a:solidFill>
                  <a:latin typeface="Unbounded"/>
                  <a:ea typeface="Unbounded"/>
                  <a:cs typeface="Unbounded"/>
                  <a:sym typeface="Unbounded"/>
                </a:rPr>
                <a:t>4</a:t>
              </a:r>
              <a:endParaRPr b="0" i="0" sz="1700" u="none" cap="none" strike="noStrike"/>
            </a:p>
          </p:txBody>
        </p:sp>
      </p:grpSp>
      <p:sp>
        <p:nvSpPr>
          <p:cNvPr id="208" name="Google Shape;208;p30"/>
          <p:cNvSpPr/>
          <p:nvPr/>
        </p:nvSpPr>
        <p:spPr>
          <a:xfrm>
            <a:off x="5560823" y="1460071"/>
            <a:ext cx="3555000" cy="217800"/>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CAD6DE"/>
              </a:buClr>
              <a:buSzPts val="1200"/>
              <a:buFont typeface="Cabin"/>
              <a:buNone/>
            </a:pPr>
            <a:r>
              <a:rPr lang="ko" sz="1200">
                <a:solidFill>
                  <a:schemeClr val="lt1"/>
                </a:solidFill>
                <a:latin typeface="Cabin"/>
                <a:ea typeface="Cabin"/>
                <a:cs typeface="Cabin"/>
                <a:sym typeface="Cabin"/>
              </a:rPr>
              <a:t>주변 서점 찾기 페이지(Map.vue) 구현</a:t>
            </a:r>
            <a:endParaRPr b="0" i="0" sz="1200" u="none" cap="none" strike="noStrike">
              <a:solidFill>
                <a:schemeClr val="lt1"/>
              </a:solidFill>
            </a:endParaRPr>
          </a:p>
        </p:txBody>
      </p:sp>
      <p:sp>
        <p:nvSpPr>
          <p:cNvPr id="209" name="Google Shape;209;p30"/>
          <p:cNvSpPr/>
          <p:nvPr/>
        </p:nvSpPr>
        <p:spPr>
          <a:xfrm>
            <a:off x="5560823" y="2633271"/>
            <a:ext cx="3555000" cy="217800"/>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CAD6DE"/>
              </a:buClr>
              <a:buSzPts val="1200"/>
              <a:buFont typeface="Cabin"/>
              <a:buNone/>
            </a:pPr>
            <a:r>
              <a:rPr lang="ko" sz="1200">
                <a:solidFill>
                  <a:schemeClr val="lt1"/>
                </a:solidFill>
                <a:latin typeface="Cabin"/>
                <a:ea typeface="Cabin"/>
                <a:cs typeface="Cabin"/>
                <a:sym typeface="Cabin"/>
              </a:rPr>
              <a:t>도서 상세 페이지(Book_Detail_Information.vue) 구현</a:t>
            </a:r>
            <a:endParaRPr b="0" i="0" sz="1200" u="none" cap="none" strike="noStrike">
              <a:solidFill>
                <a:schemeClr val="lt1"/>
              </a:solidFill>
            </a:endParaRPr>
          </a:p>
        </p:txBody>
      </p:sp>
      <p:grpSp>
        <p:nvGrpSpPr>
          <p:cNvPr id="210" name="Google Shape;210;p30"/>
          <p:cNvGrpSpPr/>
          <p:nvPr/>
        </p:nvGrpSpPr>
        <p:grpSpPr>
          <a:xfrm>
            <a:off x="4572003" y="3741821"/>
            <a:ext cx="868091" cy="347100"/>
            <a:chOff x="5169880" y="3459659"/>
            <a:chExt cx="868091" cy="347100"/>
          </a:xfrm>
        </p:grpSpPr>
        <p:sp>
          <p:nvSpPr>
            <p:cNvPr id="211" name="Google Shape;211;p30"/>
            <p:cNvSpPr/>
            <p:nvPr/>
          </p:nvSpPr>
          <p:spPr>
            <a:xfrm>
              <a:off x="5497971" y="3623668"/>
              <a:ext cx="540000" cy="19200"/>
            </a:xfrm>
            <a:prstGeom prst="roundRect">
              <a:avLst>
                <a:gd fmla="val 121500" name="adj"/>
              </a:avLst>
            </a:prstGeom>
            <a:solidFill>
              <a:srgbClr val="49606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12" name="Google Shape;212;p30"/>
            <p:cNvSpPr/>
            <p:nvPr/>
          </p:nvSpPr>
          <p:spPr>
            <a:xfrm>
              <a:off x="5169880" y="3459659"/>
              <a:ext cx="347100" cy="347100"/>
            </a:xfrm>
            <a:prstGeom prst="roundRect">
              <a:avLst>
                <a:gd fmla="val 6668" name="adj"/>
              </a:avLst>
            </a:prstGeom>
            <a:solidFill>
              <a:srgbClr val="304755"/>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13" name="Google Shape;213;p30"/>
            <p:cNvSpPr/>
            <p:nvPr/>
          </p:nvSpPr>
          <p:spPr>
            <a:xfrm>
              <a:off x="5257465" y="3524324"/>
              <a:ext cx="171900" cy="217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AD6DE"/>
                </a:buClr>
                <a:buSzPts val="1700"/>
                <a:buFont typeface="Unbounded"/>
                <a:buNone/>
              </a:pPr>
              <a:r>
                <a:rPr lang="ko" sz="1700">
                  <a:solidFill>
                    <a:srgbClr val="CAD6DE"/>
                  </a:solidFill>
                  <a:latin typeface="Unbounded"/>
                  <a:ea typeface="Unbounded"/>
                  <a:cs typeface="Unbounded"/>
                  <a:sym typeface="Unbounded"/>
                </a:rPr>
                <a:t>5</a:t>
              </a:r>
              <a:endParaRPr b="0" i="0" sz="1700" u="none" cap="none" strike="noStrike"/>
            </a:p>
          </p:txBody>
        </p:sp>
      </p:grpSp>
      <p:sp>
        <p:nvSpPr>
          <p:cNvPr id="214" name="Google Shape;214;p30"/>
          <p:cNvSpPr/>
          <p:nvPr/>
        </p:nvSpPr>
        <p:spPr>
          <a:xfrm>
            <a:off x="5560823" y="3806483"/>
            <a:ext cx="3555000" cy="217800"/>
          </a:xfrm>
          <a:prstGeom prst="rect">
            <a:avLst/>
          </a:prstGeom>
          <a:noFill/>
          <a:ln>
            <a:noFill/>
          </a:ln>
        </p:spPr>
        <p:txBody>
          <a:bodyPr anchorCtr="0" anchor="t" bIns="0" lIns="0" spcFirstLastPara="1" rIns="0" wrap="square" tIns="0">
            <a:noAutofit/>
          </a:bodyPr>
          <a:lstStyle/>
          <a:p>
            <a:pPr indent="0" lvl="0" marL="0" rtl="0" algn="l">
              <a:lnSpc>
                <a:spcPct val="163157"/>
              </a:lnSpc>
              <a:spcBef>
                <a:spcPts val="0"/>
              </a:spcBef>
              <a:spcAft>
                <a:spcPts val="0"/>
              </a:spcAft>
              <a:buClr>
                <a:srgbClr val="CAD6DE"/>
              </a:buClr>
              <a:buSzPts val="1200"/>
              <a:buFont typeface="Cabin"/>
              <a:buNone/>
            </a:pPr>
            <a:r>
              <a:rPr lang="ko" sz="1200">
                <a:solidFill>
                  <a:schemeClr val="lt1"/>
                </a:solidFill>
                <a:latin typeface="Cabin"/>
                <a:ea typeface="Cabin"/>
                <a:cs typeface="Cabin"/>
                <a:sym typeface="Cabin"/>
              </a:rPr>
              <a:t>Express.js와 Node.js로 서버 구축</a:t>
            </a:r>
            <a:endParaRPr i="0" sz="1200" u="none" cap="none" strike="noStrike">
              <a:solidFill>
                <a:schemeClr val="lt1"/>
              </a:solidFill>
              <a:latin typeface="Cabin"/>
              <a:ea typeface="Cabin"/>
              <a:cs typeface="Cabin"/>
              <a:sym typeface="Cabi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1"/>
          <p:cNvSpPr/>
          <p:nvPr/>
        </p:nvSpPr>
        <p:spPr>
          <a:xfrm>
            <a:off x="378475" y="215225"/>
            <a:ext cx="4803900" cy="453900"/>
          </a:xfrm>
          <a:prstGeom prst="rect">
            <a:avLst/>
          </a:prstGeom>
          <a:noFill/>
          <a:ln>
            <a:noFill/>
          </a:ln>
        </p:spPr>
        <p:txBody>
          <a:bodyPr anchorCtr="0" anchor="t" bIns="0" lIns="0" spcFirstLastPara="1" rIns="0" wrap="square" tIns="0">
            <a:noAutofit/>
          </a:bodyPr>
          <a:lstStyle/>
          <a:p>
            <a:pPr indent="0" lvl="0" marL="0" marR="0" rtl="0" algn="l">
              <a:lnSpc>
                <a:spcPct val="125274"/>
              </a:lnSpc>
              <a:spcBef>
                <a:spcPts val="0"/>
              </a:spcBef>
              <a:spcAft>
                <a:spcPts val="0"/>
              </a:spcAft>
              <a:buClr>
                <a:srgbClr val="FFFFFF"/>
              </a:buClr>
              <a:buSzPts val="2800"/>
              <a:buFont typeface="Unbounded"/>
              <a:buNone/>
            </a:pPr>
            <a:r>
              <a:rPr lang="ko" sz="2800">
                <a:solidFill>
                  <a:srgbClr val="FFFFFF"/>
                </a:solidFill>
                <a:latin typeface="Unbounded"/>
                <a:ea typeface="Unbounded"/>
                <a:cs typeface="Unbounded"/>
                <a:sym typeface="Unbounded"/>
              </a:rPr>
              <a:t>개발 환경 및 빌드 도구 설정</a:t>
            </a:r>
            <a:endParaRPr b="0" i="0" sz="2800" u="none" cap="none" strike="noStrike"/>
          </a:p>
        </p:txBody>
      </p:sp>
      <p:sp>
        <p:nvSpPr>
          <p:cNvPr id="221" name="Google Shape;221;p31"/>
          <p:cNvSpPr/>
          <p:nvPr/>
        </p:nvSpPr>
        <p:spPr>
          <a:xfrm>
            <a:off x="1119958" y="3624580"/>
            <a:ext cx="4326300" cy="246900"/>
          </a:xfrm>
          <a:prstGeom prst="rect">
            <a:avLst/>
          </a:prstGeom>
          <a:noFill/>
          <a:ln>
            <a:noFill/>
          </a:ln>
        </p:spPr>
        <p:txBody>
          <a:bodyPr anchorCtr="0" anchor="t" bIns="0" lIns="0" spcFirstLastPara="1" rIns="0" wrap="square" tIns="0">
            <a:noAutofit/>
          </a:bodyPr>
          <a:lstStyle/>
          <a:p>
            <a:pPr indent="0" lvl="0" marL="0" rtl="0" algn="l">
              <a:lnSpc>
                <a:spcPct val="163157"/>
              </a:lnSpc>
              <a:spcBef>
                <a:spcPts val="0"/>
              </a:spcBef>
              <a:spcAft>
                <a:spcPts val="0"/>
              </a:spcAft>
              <a:buClr>
                <a:srgbClr val="CAD6DE"/>
              </a:buClr>
              <a:buSzPts val="1200"/>
              <a:buFont typeface="Cabin"/>
              <a:buNone/>
            </a:pPr>
            <a:r>
              <a:rPr lang="ko" sz="1000">
                <a:solidFill>
                  <a:schemeClr val="lt1"/>
                </a:solidFill>
                <a:latin typeface="Cabin"/>
                <a:ea typeface="Cabin"/>
                <a:cs typeface="Cabin"/>
                <a:sym typeface="Cabin"/>
              </a:rPr>
              <a:t>Vite를 사용하여 프로젝트 구조화 및 개발 서버 구동합니다.</a:t>
            </a:r>
            <a:endParaRPr b="0" i="0" sz="1000" u="none" cap="none" strike="noStrike">
              <a:solidFill>
                <a:schemeClr val="lt1"/>
              </a:solidFill>
            </a:endParaRPr>
          </a:p>
        </p:txBody>
      </p:sp>
      <p:sp>
        <p:nvSpPr>
          <p:cNvPr id="222" name="Google Shape;222;p31"/>
          <p:cNvSpPr/>
          <p:nvPr/>
        </p:nvSpPr>
        <p:spPr>
          <a:xfrm>
            <a:off x="1119950" y="1592675"/>
            <a:ext cx="4037100" cy="453900"/>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CAD6DE"/>
              </a:buClr>
              <a:buSzPts val="1200"/>
              <a:buFont typeface="Cabin"/>
              <a:buNone/>
            </a:pPr>
            <a:r>
              <a:rPr lang="ko" sz="1000">
                <a:solidFill>
                  <a:schemeClr val="lt1"/>
                </a:solidFill>
                <a:latin typeface="Cabin"/>
                <a:ea typeface="Cabin"/>
                <a:cs typeface="Cabin"/>
                <a:sym typeface="Cabin"/>
              </a:rPr>
              <a:t>Vue Router를 사용해 경로에 맞는 컴포넌트를 설정하여</a:t>
            </a:r>
            <a:endParaRPr sz="1000">
              <a:solidFill>
                <a:schemeClr val="lt1"/>
              </a:solidFill>
              <a:latin typeface="Cabin"/>
              <a:ea typeface="Cabin"/>
              <a:cs typeface="Cabin"/>
              <a:sym typeface="Cabin"/>
            </a:endParaRPr>
          </a:p>
          <a:p>
            <a:pPr indent="0" lvl="0" marL="0" marR="0" rtl="0" algn="l">
              <a:lnSpc>
                <a:spcPct val="163157"/>
              </a:lnSpc>
              <a:spcBef>
                <a:spcPts val="0"/>
              </a:spcBef>
              <a:spcAft>
                <a:spcPts val="0"/>
              </a:spcAft>
              <a:buClr>
                <a:srgbClr val="CAD6DE"/>
              </a:buClr>
              <a:buSzPts val="1200"/>
              <a:buFont typeface="Cabin"/>
              <a:buNone/>
            </a:pPr>
            <a:r>
              <a:rPr lang="ko" sz="1000">
                <a:solidFill>
                  <a:schemeClr val="lt1"/>
                </a:solidFill>
                <a:latin typeface="Cabin"/>
                <a:ea typeface="Cabin"/>
                <a:cs typeface="Cabin"/>
                <a:sym typeface="Cabin"/>
              </a:rPr>
              <a:t>URL에 따라 해당 컴포넌트를 렌더링합니다.</a:t>
            </a:r>
            <a:endParaRPr sz="1000">
              <a:solidFill>
                <a:srgbClr val="CAD6DE"/>
              </a:solidFill>
              <a:latin typeface="Cabin"/>
              <a:ea typeface="Cabin"/>
              <a:cs typeface="Cabin"/>
              <a:sym typeface="Cabin"/>
            </a:endParaRPr>
          </a:p>
        </p:txBody>
      </p:sp>
      <p:pic>
        <p:nvPicPr>
          <p:cNvPr id="223" name="Google Shape;223;p31"/>
          <p:cNvPicPr preferRelativeResize="0"/>
          <p:nvPr/>
        </p:nvPicPr>
        <p:blipFill>
          <a:blip r:embed="rId3">
            <a:alphaModFix/>
          </a:blip>
          <a:stretch>
            <a:fillRect/>
          </a:stretch>
        </p:blipFill>
        <p:spPr>
          <a:xfrm>
            <a:off x="5080775" y="184263"/>
            <a:ext cx="3872249" cy="3270725"/>
          </a:xfrm>
          <a:prstGeom prst="rect">
            <a:avLst/>
          </a:prstGeom>
          <a:noFill/>
          <a:ln>
            <a:noFill/>
          </a:ln>
        </p:spPr>
      </p:pic>
      <p:sp>
        <p:nvSpPr>
          <p:cNvPr id="224" name="Google Shape;224;p31"/>
          <p:cNvSpPr/>
          <p:nvPr/>
        </p:nvSpPr>
        <p:spPr>
          <a:xfrm>
            <a:off x="409898" y="1172203"/>
            <a:ext cx="347100" cy="347100"/>
          </a:xfrm>
          <a:prstGeom prst="roundRect">
            <a:avLst>
              <a:gd fmla="val 6668" name="adj"/>
            </a:avLst>
          </a:prstGeom>
          <a:solidFill>
            <a:srgbClr val="304755"/>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25" name="Google Shape;225;p31"/>
          <p:cNvSpPr/>
          <p:nvPr/>
        </p:nvSpPr>
        <p:spPr>
          <a:xfrm>
            <a:off x="532160" y="1236869"/>
            <a:ext cx="102600" cy="217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AD6DE"/>
              </a:buClr>
              <a:buSzPts val="1700"/>
              <a:buFont typeface="Unbounded"/>
              <a:buNone/>
            </a:pPr>
            <a:r>
              <a:rPr b="0" i="0" lang="ko" sz="1700" u="none" cap="none" strike="noStrike">
                <a:solidFill>
                  <a:srgbClr val="CAD6DE"/>
                </a:solidFill>
                <a:latin typeface="Unbounded"/>
                <a:ea typeface="Unbounded"/>
                <a:cs typeface="Unbounded"/>
                <a:sym typeface="Unbounded"/>
              </a:rPr>
              <a:t>1</a:t>
            </a:r>
            <a:endParaRPr b="0" i="0" sz="1700" u="none" cap="none" strike="noStrike"/>
          </a:p>
        </p:txBody>
      </p:sp>
      <p:sp>
        <p:nvSpPr>
          <p:cNvPr id="226" name="Google Shape;226;p31"/>
          <p:cNvSpPr/>
          <p:nvPr/>
        </p:nvSpPr>
        <p:spPr>
          <a:xfrm>
            <a:off x="409898" y="3251074"/>
            <a:ext cx="347100" cy="347100"/>
          </a:xfrm>
          <a:prstGeom prst="roundRect">
            <a:avLst>
              <a:gd fmla="val 6668" name="adj"/>
            </a:avLst>
          </a:prstGeom>
          <a:solidFill>
            <a:srgbClr val="304755"/>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27" name="Google Shape;227;p31"/>
          <p:cNvSpPr/>
          <p:nvPr/>
        </p:nvSpPr>
        <p:spPr>
          <a:xfrm>
            <a:off x="497483" y="3315740"/>
            <a:ext cx="171900" cy="217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AD6DE"/>
              </a:buClr>
              <a:buSzPts val="1700"/>
              <a:buFont typeface="Unbounded"/>
              <a:buNone/>
            </a:pPr>
            <a:r>
              <a:rPr b="0" i="0" lang="ko" sz="1700" u="none" cap="none" strike="noStrike">
                <a:solidFill>
                  <a:srgbClr val="CAD6DE"/>
                </a:solidFill>
                <a:latin typeface="Unbounded"/>
                <a:ea typeface="Unbounded"/>
                <a:cs typeface="Unbounded"/>
                <a:sym typeface="Unbounded"/>
              </a:rPr>
              <a:t>2</a:t>
            </a:r>
            <a:endParaRPr b="0" i="0" sz="1700" u="none" cap="none" strike="noStrike"/>
          </a:p>
        </p:txBody>
      </p:sp>
      <p:sp>
        <p:nvSpPr>
          <p:cNvPr id="228" name="Google Shape;228;p31"/>
          <p:cNvSpPr txBox="1"/>
          <p:nvPr/>
        </p:nvSpPr>
        <p:spPr>
          <a:xfrm>
            <a:off x="1026163" y="1172188"/>
            <a:ext cx="3872400" cy="400200"/>
          </a:xfrm>
          <a:prstGeom prst="rect">
            <a:avLst/>
          </a:prstGeom>
          <a:noFill/>
          <a:ln>
            <a:noFill/>
          </a:ln>
        </p:spPr>
        <p:txBody>
          <a:bodyPr anchorCtr="0" anchor="t" bIns="91425" lIns="91425" spcFirstLastPara="1" rIns="91425" wrap="square" tIns="91425">
            <a:spAutoFit/>
          </a:bodyPr>
          <a:lstStyle/>
          <a:p>
            <a:pPr indent="0" lvl="0" marL="0" rtl="0" algn="l">
              <a:lnSpc>
                <a:spcPct val="126666"/>
              </a:lnSpc>
              <a:spcBef>
                <a:spcPts val="0"/>
              </a:spcBef>
              <a:spcAft>
                <a:spcPts val="0"/>
              </a:spcAft>
              <a:buClr>
                <a:srgbClr val="CAD6DE"/>
              </a:buClr>
              <a:buSzPts val="1400"/>
              <a:buFont typeface="Unbounded"/>
              <a:buNone/>
            </a:pPr>
            <a:r>
              <a:rPr b="1" lang="ko">
                <a:solidFill>
                  <a:schemeClr val="lt1"/>
                </a:solidFill>
                <a:highlight>
                  <a:schemeClr val="dk2"/>
                </a:highlight>
                <a:latin typeface="Unbounded"/>
                <a:ea typeface="Unbounded"/>
                <a:cs typeface="Unbounded"/>
                <a:sym typeface="Unbounded"/>
              </a:rPr>
              <a:t>Vue Router</a:t>
            </a:r>
            <a:endParaRPr b="1">
              <a:solidFill>
                <a:schemeClr val="lt1"/>
              </a:solidFill>
              <a:highlight>
                <a:schemeClr val="dk2"/>
              </a:highlight>
            </a:endParaRPr>
          </a:p>
        </p:txBody>
      </p:sp>
      <p:sp>
        <p:nvSpPr>
          <p:cNvPr id="229" name="Google Shape;229;p31"/>
          <p:cNvSpPr txBox="1"/>
          <p:nvPr/>
        </p:nvSpPr>
        <p:spPr>
          <a:xfrm>
            <a:off x="1026138" y="3194538"/>
            <a:ext cx="3872400" cy="400200"/>
          </a:xfrm>
          <a:prstGeom prst="rect">
            <a:avLst/>
          </a:prstGeom>
          <a:noFill/>
          <a:ln>
            <a:noFill/>
          </a:ln>
        </p:spPr>
        <p:txBody>
          <a:bodyPr anchorCtr="0" anchor="t" bIns="91425" lIns="91425" spcFirstLastPara="1" rIns="91425" wrap="square" tIns="91425">
            <a:spAutoFit/>
          </a:bodyPr>
          <a:lstStyle/>
          <a:p>
            <a:pPr indent="0" lvl="0" marL="0" rtl="0" algn="l">
              <a:lnSpc>
                <a:spcPct val="126666"/>
              </a:lnSpc>
              <a:spcBef>
                <a:spcPts val="0"/>
              </a:spcBef>
              <a:spcAft>
                <a:spcPts val="0"/>
              </a:spcAft>
              <a:buNone/>
            </a:pPr>
            <a:r>
              <a:rPr b="1" lang="ko">
                <a:solidFill>
                  <a:schemeClr val="lt1"/>
                </a:solidFill>
                <a:highlight>
                  <a:schemeClr val="dk2"/>
                </a:highlight>
                <a:latin typeface="Unbounded"/>
                <a:ea typeface="Unbounded"/>
                <a:cs typeface="Unbounded"/>
                <a:sym typeface="Unbounded"/>
              </a:rPr>
              <a:t>Vite 빌드 도구</a:t>
            </a:r>
            <a:endParaRPr b="1">
              <a:solidFill>
                <a:schemeClr val="lt1"/>
              </a:solidFill>
              <a:highlight>
                <a:schemeClr val="dk2"/>
              </a:highlight>
            </a:endParaRPr>
          </a:p>
        </p:txBody>
      </p:sp>
      <p:sp>
        <p:nvSpPr>
          <p:cNvPr id="230" name="Google Shape;230;p31"/>
          <p:cNvSpPr/>
          <p:nvPr/>
        </p:nvSpPr>
        <p:spPr>
          <a:xfrm>
            <a:off x="7986275" y="4761450"/>
            <a:ext cx="1087800" cy="343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31" name="Google Shape;231;p31"/>
          <p:cNvPicPr preferRelativeResize="0"/>
          <p:nvPr/>
        </p:nvPicPr>
        <p:blipFill>
          <a:blip r:embed="rId4">
            <a:alphaModFix/>
          </a:blip>
          <a:stretch>
            <a:fillRect/>
          </a:stretch>
        </p:blipFill>
        <p:spPr>
          <a:xfrm>
            <a:off x="5080775" y="3521976"/>
            <a:ext cx="3872250" cy="148932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2"/>
          <p:cNvSpPr/>
          <p:nvPr/>
        </p:nvSpPr>
        <p:spPr>
          <a:xfrm>
            <a:off x="371150" y="376675"/>
            <a:ext cx="4803900" cy="453900"/>
          </a:xfrm>
          <a:prstGeom prst="rect">
            <a:avLst/>
          </a:prstGeom>
          <a:noFill/>
          <a:ln>
            <a:noFill/>
          </a:ln>
        </p:spPr>
        <p:txBody>
          <a:bodyPr anchorCtr="0" anchor="t" bIns="0" lIns="0" spcFirstLastPara="1" rIns="0" wrap="square" tIns="0">
            <a:noAutofit/>
          </a:bodyPr>
          <a:lstStyle/>
          <a:p>
            <a:pPr indent="0" lvl="0" marL="0" marR="0" rtl="0" algn="l">
              <a:lnSpc>
                <a:spcPct val="125274"/>
              </a:lnSpc>
              <a:spcBef>
                <a:spcPts val="0"/>
              </a:spcBef>
              <a:spcAft>
                <a:spcPts val="0"/>
              </a:spcAft>
              <a:buClr>
                <a:srgbClr val="FFFFFF"/>
              </a:buClr>
              <a:buSzPts val="2800"/>
              <a:buFont typeface="Unbounded"/>
              <a:buNone/>
            </a:pPr>
            <a:r>
              <a:rPr lang="ko" sz="2800">
                <a:solidFill>
                  <a:srgbClr val="FFFFFF"/>
                </a:solidFill>
                <a:latin typeface="Unbounded"/>
                <a:ea typeface="Unbounded"/>
                <a:cs typeface="Unbounded"/>
                <a:sym typeface="Unbounded"/>
              </a:rPr>
              <a:t>favicon.ico, Title 수정</a:t>
            </a:r>
            <a:endParaRPr b="0" i="0" sz="2800" u="none" cap="none" strike="noStrike"/>
          </a:p>
        </p:txBody>
      </p:sp>
      <p:sp>
        <p:nvSpPr>
          <p:cNvPr id="237" name="Google Shape;237;p32"/>
          <p:cNvSpPr/>
          <p:nvPr/>
        </p:nvSpPr>
        <p:spPr>
          <a:xfrm>
            <a:off x="1031883" y="1688168"/>
            <a:ext cx="4326300" cy="246900"/>
          </a:xfrm>
          <a:prstGeom prst="rect">
            <a:avLst/>
          </a:prstGeom>
          <a:noFill/>
          <a:ln>
            <a:noFill/>
          </a:ln>
        </p:spPr>
        <p:txBody>
          <a:bodyPr anchorCtr="0" anchor="t" bIns="0" lIns="0" spcFirstLastPara="1" rIns="0" wrap="square" tIns="0">
            <a:noAutofit/>
          </a:bodyPr>
          <a:lstStyle/>
          <a:p>
            <a:pPr indent="0" lvl="0" marL="0" rtl="0" algn="l">
              <a:lnSpc>
                <a:spcPct val="163157"/>
              </a:lnSpc>
              <a:spcBef>
                <a:spcPts val="0"/>
              </a:spcBef>
              <a:spcAft>
                <a:spcPts val="0"/>
              </a:spcAft>
              <a:buClr>
                <a:srgbClr val="CAD6DE"/>
              </a:buClr>
              <a:buSzPts val="1200"/>
              <a:buFont typeface="Cabin"/>
              <a:buNone/>
            </a:pPr>
            <a:r>
              <a:rPr lang="ko" sz="1000">
                <a:solidFill>
                  <a:schemeClr val="lt1"/>
                </a:solidFill>
                <a:latin typeface="Cabin"/>
                <a:ea typeface="Cabin"/>
                <a:cs typeface="Cabin"/>
                <a:sym typeface="Cabin"/>
              </a:rPr>
              <a:t>favicon.ico를 수정하여 브라우저 탭과 즐겨찾기에서 사이트를 식별하고</a:t>
            </a:r>
            <a:endParaRPr sz="1000">
              <a:solidFill>
                <a:schemeClr val="lt1"/>
              </a:solidFill>
              <a:latin typeface="Cabin"/>
              <a:ea typeface="Cabin"/>
              <a:cs typeface="Cabin"/>
              <a:sym typeface="Cabin"/>
            </a:endParaRPr>
          </a:p>
          <a:p>
            <a:pPr indent="0" lvl="0" marL="0" rtl="0" algn="l">
              <a:lnSpc>
                <a:spcPct val="163157"/>
              </a:lnSpc>
              <a:spcBef>
                <a:spcPts val="0"/>
              </a:spcBef>
              <a:spcAft>
                <a:spcPts val="0"/>
              </a:spcAft>
              <a:buClr>
                <a:srgbClr val="CAD6DE"/>
              </a:buClr>
              <a:buSzPts val="1200"/>
              <a:buFont typeface="Cabin"/>
              <a:buNone/>
            </a:pPr>
            <a:r>
              <a:rPr lang="ko" sz="1000">
                <a:solidFill>
                  <a:schemeClr val="lt1"/>
                </a:solidFill>
                <a:latin typeface="Cabin"/>
                <a:ea typeface="Cabin"/>
                <a:cs typeface="Cabin"/>
                <a:sym typeface="Cabin"/>
              </a:rPr>
              <a:t>브랜드 일관성을 유지합니다.</a:t>
            </a:r>
            <a:endParaRPr sz="1000">
              <a:solidFill>
                <a:schemeClr val="lt1"/>
              </a:solidFill>
              <a:latin typeface="Cabin"/>
              <a:ea typeface="Cabin"/>
              <a:cs typeface="Cabin"/>
              <a:sym typeface="Cabin"/>
            </a:endParaRPr>
          </a:p>
        </p:txBody>
      </p:sp>
      <p:sp>
        <p:nvSpPr>
          <p:cNvPr id="238" name="Google Shape;238;p32"/>
          <p:cNvSpPr/>
          <p:nvPr/>
        </p:nvSpPr>
        <p:spPr>
          <a:xfrm>
            <a:off x="1031874" y="3610788"/>
            <a:ext cx="4635000" cy="493800"/>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CAD6DE"/>
              </a:buClr>
              <a:buSzPts val="1200"/>
              <a:buFont typeface="Cabin"/>
              <a:buNone/>
            </a:pPr>
            <a:r>
              <a:rPr lang="ko" sz="1000">
                <a:solidFill>
                  <a:schemeClr val="lt1"/>
                </a:solidFill>
                <a:latin typeface="Cabin"/>
                <a:ea typeface="Cabin"/>
                <a:cs typeface="Cabin"/>
                <a:sym typeface="Cabin"/>
              </a:rPr>
              <a:t>Title을  수정하여 브라우저 탭, 검색 엔진 결과 및 즐겨찾기에서 표시되는 페이지의 제목을 설정합니다.</a:t>
            </a:r>
            <a:endParaRPr sz="1000">
              <a:solidFill>
                <a:srgbClr val="CAD6DE"/>
              </a:solidFill>
              <a:latin typeface="Cabin"/>
              <a:ea typeface="Cabin"/>
              <a:cs typeface="Cabin"/>
              <a:sym typeface="Cabin"/>
            </a:endParaRPr>
          </a:p>
        </p:txBody>
      </p:sp>
      <p:sp>
        <p:nvSpPr>
          <p:cNvPr id="239" name="Google Shape;239;p32"/>
          <p:cNvSpPr/>
          <p:nvPr/>
        </p:nvSpPr>
        <p:spPr>
          <a:xfrm>
            <a:off x="7986275" y="4761450"/>
            <a:ext cx="1087800" cy="343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40" name="Google Shape;240;p32"/>
          <p:cNvPicPr preferRelativeResize="0"/>
          <p:nvPr/>
        </p:nvPicPr>
        <p:blipFill>
          <a:blip r:embed="rId3">
            <a:alphaModFix/>
          </a:blip>
          <a:stretch>
            <a:fillRect/>
          </a:stretch>
        </p:blipFill>
        <p:spPr>
          <a:xfrm>
            <a:off x="6016199" y="3686750"/>
            <a:ext cx="2535125" cy="493800"/>
          </a:xfrm>
          <a:prstGeom prst="rect">
            <a:avLst/>
          </a:prstGeom>
          <a:noFill/>
          <a:ln>
            <a:noFill/>
          </a:ln>
        </p:spPr>
      </p:pic>
      <p:pic>
        <p:nvPicPr>
          <p:cNvPr id="241" name="Google Shape;241;p32"/>
          <p:cNvPicPr preferRelativeResize="0"/>
          <p:nvPr/>
        </p:nvPicPr>
        <p:blipFill>
          <a:blip r:embed="rId4">
            <a:alphaModFix/>
          </a:blip>
          <a:stretch>
            <a:fillRect/>
          </a:stretch>
        </p:blipFill>
        <p:spPr>
          <a:xfrm>
            <a:off x="6625412" y="1788450"/>
            <a:ext cx="1316700" cy="1316700"/>
          </a:xfrm>
          <a:prstGeom prst="rect">
            <a:avLst/>
          </a:prstGeom>
          <a:noFill/>
          <a:ln>
            <a:noFill/>
          </a:ln>
        </p:spPr>
      </p:pic>
      <p:pic>
        <p:nvPicPr>
          <p:cNvPr id="242" name="Google Shape;242;p32"/>
          <p:cNvPicPr preferRelativeResize="0"/>
          <p:nvPr/>
        </p:nvPicPr>
        <p:blipFill>
          <a:blip r:embed="rId5">
            <a:alphaModFix/>
          </a:blip>
          <a:stretch>
            <a:fillRect/>
          </a:stretch>
        </p:blipFill>
        <p:spPr>
          <a:xfrm>
            <a:off x="5358175" y="951350"/>
            <a:ext cx="3638550" cy="447675"/>
          </a:xfrm>
          <a:prstGeom prst="rect">
            <a:avLst/>
          </a:prstGeom>
          <a:noFill/>
          <a:ln>
            <a:noFill/>
          </a:ln>
        </p:spPr>
      </p:pic>
      <p:sp>
        <p:nvSpPr>
          <p:cNvPr id="243" name="Google Shape;243;p32"/>
          <p:cNvSpPr/>
          <p:nvPr/>
        </p:nvSpPr>
        <p:spPr>
          <a:xfrm>
            <a:off x="409898" y="1172203"/>
            <a:ext cx="347100" cy="347100"/>
          </a:xfrm>
          <a:prstGeom prst="roundRect">
            <a:avLst>
              <a:gd fmla="val 6668" name="adj"/>
            </a:avLst>
          </a:prstGeom>
          <a:solidFill>
            <a:srgbClr val="304755"/>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44" name="Google Shape;244;p32"/>
          <p:cNvSpPr/>
          <p:nvPr/>
        </p:nvSpPr>
        <p:spPr>
          <a:xfrm>
            <a:off x="532160" y="1236869"/>
            <a:ext cx="102600" cy="217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AD6DE"/>
              </a:buClr>
              <a:buSzPts val="1700"/>
              <a:buFont typeface="Unbounded"/>
              <a:buNone/>
            </a:pPr>
            <a:r>
              <a:rPr b="0" i="0" lang="ko" sz="1700" u="none" cap="none" strike="noStrike">
                <a:solidFill>
                  <a:srgbClr val="CAD6DE"/>
                </a:solidFill>
                <a:latin typeface="Unbounded"/>
                <a:ea typeface="Unbounded"/>
                <a:cs typeface="Unbounded"/>
                <a:sym typeface="Unbounded"/>
              </a:rPr>
              <a:t>1</a:t>
            </a:r>
            <a:endParaRPr b="0" i="0" sz="1700" u="none" cap="none" strike="noStrike"/>
          </a:p>
        </p:txBody>
      </p:sp>
      <p:sp>
        <p:nvSpPr>
          <p:cNvPr id="245" name="Google Shape;245;p32"/>
          <p:cNvSpPr/>
          <p:nvPr/>
        </p:nvSpPr>
        <p:spPr>
          <a:xfrm>
            <a:off x="409898" y="3105149"/>
            <a:ext cx="347100" cy="347100"/>
          </a:xfrm>
          <a:prstGeom prst="roundRect">
            <a:avLst>
              <a:gd fmla="val 6668" name="adj"/>
            </a:avLst>
          </a:prstGeom>
          <a:solidFill>
            <a:srgbClr val="304755"/>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46" name="Google Shape;246;p32"/>
          <p:cNvSpPr/>
          <p:nvPr/>
        </p:nvSpPr>
        <p:spPr>
          <a:xfrm>
            <a:off x="497483" y="3169815"/>
            <a:ext cx="171900" cy="217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AD6DE"/>
              </a:buClr>
              <a:buSzPts val="1700"/>
              <a:buFont typeface="Unbounded"/>
              <a:buNone/>
            </a:pPr>
            <a:r>
              <a:rPr b="0" i="0" lang="ko" sz="1700" u="none" cap="none" strike="noStrike">
                <a:solidFill>
                  <a:srgbClr val="CAD6DE"/>
                </a:solidFill>
                <a:latin typeface="Unbounded"/>
                <a:ea typeface="Unbounded"/>
                <a:cs typeface="Unbounded"/>
                <a:sym typeface="Unbounded"/>
              </a:rPr>
              <a:t>2</a:t>
            </a:r>
            <a:endParaRPr b="0" i="0" sz="1700" u="none" cap="none" strike="noStrike"/>
          </a:p>
        </p:txBody>
      </p:sp>
      <p:sp>
        <p:nvSpPr>
          <p:cNvPr id="247" name="Google Shape;247;p32"/>
          <p:cNvSpPr txBox="1"/>
          <p:nvPr/>
        </p:nvSpPr>
        <p:spPr>
          <a:xfrm>
            <a:off x="877513" y="1172188"/>
            <a:ext cx="3872400" cy="400200"/>
          </a:xfrm>
          <a:prstGeom prst="rect">
            <a:avLst/>
          </a:prstGeom>
          <a:noFill/>
          <a:ln>
            <a:noFill/>
          </a:ln>
        </p:spPr>
        <p:txBody>
          <a:bodyPr anchorCtr="0" anchor="t" bIns="91425" lIns="91425" spcFirstLastPara="1" rIns="91425" wrap="square" tIns="91425">
            <a:spAutoFit/>
          </a:bodyPr>
          <a:lstStyle/>
          <a:p>
            <a:pPr indent="0" lvl="0" marL="0" rtl="0" algn="l">
              <a:lnSpc>
                <a:spcPct val="126666"/>
              </a:lnSpc>
              <a:spcBef>
                <a:spcPts val="0"/>
              </a:spcBef>
              <a:spcAft>
                <a:spcPts val="0"/>
              </a:spcAft>
              <a:buNone/>
            </a:pPr>
            <a:r>
              <a:rPr b="1" lang="ko">
                <a:solidFill>
                  <a:schemeClr val="lt1"/>
                </a:solidFill>
                <a:highlight>
                  <a:schemeClr val="dk2"/>
                </a:highlight>
              </a:rPr>
              <a:t>브랜드 커스터마이징</a:t>
            </a:r>
            <a:endParaRPr b="1">
              <a:solidFill>
                <a:schemeClr val="lt1"/>
              </a:solidFill>
              <a:highlight>
                <a:schemeClr val="dk2"/>
              </a:highlight>
            </a:endParaRPr>
          </a:p>
        </p:txBody>
      </p:sp>
      <p:sp>
        <p:nvSpPr>
          <p:cNvPr id="248" name="Google Shape;248;p32"/>
          <p:cNvSpPr txBox="1"/>
          <p:nvPr/>
        </p:nvSpPr>
        <p:spPr>
          <a:xfrm>
            <a:off x="877513" y="3078613"/>
            <a:ext cx="3872400" cy="400200"/>
          </a:xfrm>
          <a:prstGeom prst="rect">
            <a:avLst/>
          </a:prstGeom>
          <a:noFill/>
          <a:ln>
            <a:noFill/>
          </a:ln>
        </p:spPr>
        <p:txBody>
          <a:bodyPr anchorCtr="0" anchor="t" bIns="91425" lIns="91425" spcFirstLastPara="1" rIns="91425" wrap="square" tIns="91425">
            <a:spAutoFit/>
          </a:bodyPr>
          <a:lstStyle/>
          <a:p>
            <a:pPr indent="0" lvl="0" marL="0" rtl="0" algn="l">
              <a:lnSpc>
                <a:spcPct val="126666"/>
              </a:lnSpc>
              <a:spcBef>
                <a:spcPts val="0"/>
              </a:spcBef>
              <a:spcAft>
                <a:spcPts val="0"/>
              </a:spcAft>
              <a:buNone/>
            </a:pPr>
            <a:r>
              <a:rPr b="1" lang="ko">
                <a:solidFill>
                  <a:schemeClr val="lt1"/>
                </a:solidFill>
                <a:highlight>
                  <a:schemeClr val="dk2"/>
                </a:highlight>
              </a:rPr>
              <a:t>검색 및 접근성을 위한 타이틀 최적화</a:t>
            </a:r>
            <a:endParaRPr b="1">
              <a:solidFill>
                <a:schemeClr val="lt1"/>
              </a:solidFill>
              <a:highlight>
                <a:schemeClr val="dk2"/>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3"/>
          <p:cNvSpPr/>
          <p:nvPr/>
        </p:nvSpPr>
        <p:spPr>
          <a:xfrm>
            <a:off x="363923" y="389977"/>
            <a:ext cx="3630600" cy="453900"/>
          </a:xfrm>
          <a:prstGeom prst="rect">
            <a:avLst/>
          </a:prstGeom>
          <a:noFill/>
          <a:ln>
            <a:noFill/>
          </a:ln>
        </p:spPr>
        <p:txBody>
          <a:bodyPr anchorCtr="0" anchor="t" bIns="0" lIns="0" spcFirstLastPara="1" rIns="0" wrap="square" tIns="0">
            <a:noAutofit/>
          </a:bodyPr>
          <a:lstStyle/>
          <a:p>
            <a:pPr indent="0" lvl="0" marL="0" marR="0" rtl="0" algn="l">
              <a:lnSpc>
                <a:spcPct val="125274"/>
              </a:lnSpc>
              <a:spcBef>
                <a:spcPts val="0"/>
              </a:spcBef>
              <a:spcAft>
                <a:spcPts val="0"/>
              </a:spcAft>
              <a:buClr>
                <a:srgbClr val="FFFFFF"/>
              </a:buClr>
              <a:buSzPts val="2800"/>
              <a:buFont typeface="Unbounded"/>
              <a:buNone/>
            </a:pPr>
            <a:r>
              <a:rPr b="0" i="0" lang="ko" sz="2800" u="none" cap="none" strike="noStrike">
                <a:solidFill>
                  <a:srgbClr val="FFFFFF"/>
                </a:solidFill>
                <a:latin typeface="Unbounded"/>
                <a:ea typeface="Unbounded"/>
                <a:cs typeface="Unbounded"/>
                <a:sym typeface="Unbounded"/>
              </a:rPr>
              <a:t>페이지 헤더 구현</a:t>
            </a:r>
            <a:endParaRPr b="0" i="0" sz="2800" u="none" cap="none" strike="noStrike"/>
          </a:p>
        </p:txBody>
      </p:sp>
      <p:sp>
        <p:nvSpPr>
          <p:cNvPr id="255" name="Google Shape;255;p33"/>
          <p:cNvSpPr/>
          <p:nvPr/>
        </p:nvSpPr>
        <p:spPr>
          <a:xfrm>
            <a:off x="363923" y="1542578"/>
            <a:ext cx="347100" cy="347100"/>
          </a:xfrm>
          <a:prstGeom prst="roundRect">
            <a:avLst>
              <a:gd fmla="val 6668" name="adj"/>
            </a:avLst>
          </a:prstGeom>
          <a:solidFill>
            <a:srgbClr val="304755"/>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56" name="Google Shape;256;p33"/>
          <p:cNvSpPr/>
          <p:nvPr/>
        </p:nvSpPr>
        <p:spPr>
          <a:xfrm>
            <a:off x="486185" y="1607244"/>
            <a:ext cx="102600" cy="217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AD6DE"/>
              </a:buClr>
              <a:buSzPts val="1700"/>
              <a:buFont typeface="Unbounded"/>
              <a:buNone/>
            </a:pPr>
            <a:r>
              <a:rPr b="0" i="0" lang="ko" sz="1700" u="none" cap="none" strike="noStrike">
                <a:solidFill>
                  <a:srgbClr val="CAD6DE"/>
                </a:solidFill>
                <a:latin typeface="Unbounded"/>
                <a:ea typeface="Unbounded"/>
                <a:cs typeface="Unbounded"/>
                <a:sym typeface="Unbounded"/>
              </a:rPr>
              <a:t>1</a:t>
            </a:r>
            <a:endParaRPr b="0" i="0" sz="1700" u="none" cap="none" strike="noStrike"/>
          </a:p>
        </p:txBody>
      </p:sp>
      <p:sp>
        <p:nvSpPr>
          <p:cNvPr id="257" name="Google Shape;257;p33"/>
          <p:cNvSpPr/>
          <p:nvPr/>
        </p:nvSpPr>
        <p:spPr>
          <a:xfrm>
            <a:off x="865325" y="1542578"/>
            <a:ext cx="1815300" cy="227100"/>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CAD6DE"/>
              </a:buClr>
              <a:buSzPts val="1400"/>
              <a:buFont typeface="Unbounded"/>
              <a:buNone/>
            </a:pPr>
            <a:r>
              <a:rPr b="1" lang="ko">
                <a:solidFill>
                  <a:schemeClr val="lt1"/>
                </a:solidFill>
                <a:highlight>
                  <a:schemeClr val="dk2"/>
                </a:highlight>
                <a:latin typeface="Unbounded"/>
                <a:ea typeface="Unbounded"/>
                <a:cs typeface="Unbounded"/>
                <a:sym typeface="Unbounded"/>
              </a:rPr>
              <a:t>동적 홈 화면 구현</a:t>
            </a:r>
            <a:endParaRPr b="1" i="0" sz="1400" u="none" cap="none" strike="noStrike">
              <a:solidFill>
                <a:schemeClr val="lt1"/>
              </a:solidFill>
              <a:highlight>
                <a:schemeClr val="dk2"/>
              </a:highlight>
            </a:endParaRPr>
          </a:p>
        </p:txBody>
      </p:sp>
      <p:sp>
        <p:nvSpPr>
          <p:cNvPr id="258" name="Google Shape;258;p33"/>
          <p:cNvSpPr/>
          <p:nvPr/>
        </p:nvSpPr>
        <p:spPr>
          <a:xfrm>
            <a:off x="865325" y="1862113"/>
            <a:ext cx="5163900" cy="246900"/>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CAD6DE"/>
              </a:buClr>
              <a:buSzPts val="1200"/>
              <a:buFont typeface="Cabin"/>
              <a:buNone/>
            </a:pPr>
            <a:r>
              <a:rPr lang="ko" sz="1100">
                <a:solidFill>
                  <a:schemeClr val="lt1"/>
                </a:solidFill>
                <a:highlight>
                  <a:schemeClr val="dk2"/>
                </a:highlight>
                <a:latin typeface="Cabin"/>
                <a:ea typeface="Cabin"/>
                <a:cs typeface="Cabin"/>
                <a:sym typeface="Cabin"/>
              </a:rPr>
              <a:t>일정 시간(5초)이 지나면 홈 이미지가 자동으로 변경되도록 설정하였습니다.</a:t>
            </a:r>
            <a:endParaRPr b="0" i="0" sz="1100" u="none" cap="none" strike="noStrike">
              <a:solidFill>
                <a:schemeClr val="lt1"/>
              </a:solidFill>
              <a:highlight>
                <a:schemeClr val="dk2"/>
              </a:highlight>
            </a:endParaRPr>
          </a:p>
        </p:txBody>
      </p:sp>
      <p:sp>
        <p:nvSpPr>
          <p:cNvPr id="259" name="Google Shape;259;p33"/>
          <p:cNvSpPr/>
          <p:nvPr/>
        </p:nvSpPr>
        <p:spPr>
          <a:xfrm>
            <a:off x="363923" y="2488187"/>
            <a:ext cx="347100" cy="347100"/>
          </a:xfrm>
          <a:prstGeom prst="roundRect">
            <a:avLst>
              <a:gd fmla="val 6668" name="adj"/>
            </a:avLst>
          </a:prstGeom>
          <a:solidFill>
            <a:srgbClr val="304755"/>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60" name="Google Shape;260;p33"/>
          <p:cNvSpPr/>
          <p:nvPr/>
        </p:nvSpPr>
        <p:spPr>
          <a:xfrm>
            <a:off x="451508" y="2552853"/>
            <a:ext cx="171900" cy="217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AD6DE"/>
              </a:buClr>
              <a:buSzPts val="1700"/>
              <a:buFont typeface="Unbounded"/>
              <a:buNone/>
            </a:pPr>
            <a:r>
              <a:rPr b="0" i="0" lang="ko" sz="1700" u="none" cap="none" strike="noStrike">
                <a:solidFill>
                  <a:srgbClr val="CAD6DE"/>
                </a:solidFill>
                <a:latin typeface="Unbounded"/>
                <a:ea typeface="Unbounded"/>
                <a:cs typeface="Unbounded"/>
                <a:sym typeface="Unbounded"/>
              </a:rPr>
              <a:t>2</a:t>
            </a:r>
            <a:endParaRPr b="0" i="0" sz="1700" u="none" cap="none" strike="noStrike"/>
          </a:p>
        </p:txBody>
      </p:sp>
      <p:sp>
        <p:nvSpPr>
          <p:cNvPr id="261" name="Google Shape;261;p33"/>
          <p:cNvSpPr/>
          <p:nvPr/>
        </p:nvSpPr>
        <p:spPr>
          <a:xfrm>
            <a:off x="865325" y="2488188"/>
            <a:ext cx="2529900" cy="227100"/>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CAD6DE"/>
              </a:buClr>
              <a:buSzPts val="1400"/>
              <a:buFont typeface="Unbounded"/>
              <a:buNone/>
            </a:pPr>
            <a:r>
              <a:rPr b="1" lang="ko">
                <a:solidFill>
                  <a:schemeClr val="lt1"/>
                </a:solidFill>
                <a:highlight>
                  <a:schemeClr val="dk2"/>
                </a:highlight>
                <a:latin typeface="Unbounded"/>
                <a:ea typeface="Unbounded"/>
                <a:cs typeface="Unbounded"/>
                <a:sym typeface="Unbounded"/>
              </a:rPr>
              <a:t>간편한 </a:t>
            </a:r>
            <a:r>
              <a:rPr b="1" lang="ko">
                <a:solidFill>
                  <a:schemeClr val="lt1"/>
                </a:solidFill>
                <a:highlight>
                  <a:schemeClr val="dk2"/>
                </a:highlight>
                <a:latin typeface="Unbounded"/>
                <a:ea typeface="Unbounded"/>
                <a:cs typeface="Unbounded"/>
                <a:sym typeface="Unbounded"/>
              </a:rPr>
              <a:t>내비게이션</a:t>
            </a:r>
            <a:r>
              <a:rPr b="1" lang="ko">
                <a:solidFill>
                  <a:schemeClr val="lt1"/>
                </a:solidFill>
                <a:highlight>
                  <a:schemeClr val="dk2"/>
                </a:highlight>
                <a:latin typeface="Unbounded"/>
                <a:ea typeface="Unbounded"/>
                <a:cs typeface="Unbounded"/>
                <a:sym typeface="Unbounded"/>
              </a:rPr>
              <a:t> 설정</a:t>
            </a:r>
            <a:endParaRPr b="1" i="0" sz="1400" u="none" cap="none" strike="noStrike">
              <a:solidFill>
                <a:schemeClr val="lt1"/>
              </a:solidFill>
              <a:highlight>
                <a:schemeClr val="dk2"/>
              </a:highlight>
            </a:endParaRPr>
          </a:p>
        </p:txBody>
      </p:sp>
      <p:sp>
        <p:nvSpPr>
          <p:cNvPr id="262" name="Google Shape;262;p33"/>
          <p:cNvSpPr/>
          <p:nvPr/>
        </p:nvSpPr>
        <p:spPr>
          <a:xfrm>
            <a:off x="865325" y="2807725"/>
            <a:ext cx="4728900" cy="246900"/>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CAD6DE"/>
              </a:buClr>
              <a:buSzPts val="1200"/>
              <a:buFont typeface="Cabin"/>
              <a:buNone/>
            </a:pPr>
            <a:r>
              <a:rPr lang="ko" sz="1100">
                <a:solidFill>
                  <a:schemeClr val="lt1"/>
                </a:solidFill>
                <a:highlight>
                  <a:schemeClr val="dk2"/>
                </a:highlight>
                <a:latin typeface="Cabin"/>
                <a:ea typeface="Cabin"/>
                <a:cs typeface="Cabin"/>
                <a:sym typeface="Cabin"/>
              </a:rPr>
              <a:t>홈 아이콘을 클릭하면 MainHome.vue로, </a:t>
            </a:r>
            <a:endParaRPr sz="1100">
              <a:solidFill>
                <a:schemeClr val="lt1"/>
              </a:solidFill>
              <a:highlight>
                <a:schemeClr val="dk2"/>
              </a:highlight>
              <a:latin typeface="Cabin"/>
              <a:ea typeface="Cabin"/>
              <a:cs typeface="Cabin"/>
              <a:sym typeface="Cabin"/>
            </a:endParaRPr>
          </a:p>
          <a:p>
            <a:pPr indent="0" lvl="0" marL="0" marR="0" rtl="0" algn="l">
              <a:lnSpc>
                <a:spcPct val="163157"/>
              </a:lnSpc>
              <a:spcBef>
                <a:spcPts val="0"/>
              </a:spcBef>
              <a:spcAft>
                <a:spcPts val="0"/>
              </a:spcAft>
              <a:buClr>
                <a:srgbClr val="CAD6DE"/>
              </a:buClr>
              <a:buSzPts val="1200"/>
              <a:buFont typeface="Cabin"/>
              <a:buNone/>
            </a:pPr>
            <a:r>
              <a:rPr lang="ko" sz="1100">
                <a:solidFill>
                  <a:schemeClr val="lt1"/>
                </a:solidFill>
                <a:highlight>
                  <a:schemeClr val="dk2"/>
                </a:highlight>
                <a:latin typeface="Cabin"/>
                <a:ea typeface="Cabin"/>
                <a:cs typeface="Cabin"/>
                <a:sym typeface="Cabin"/>
              </a:rPr>
              <a:t>지도 아이콘을 클릭하면 Map.vue로 이동하여 사용자 편의성을 높였습니다.</a:t>
            </a:r>
            <a:endParaRPr b="0" i="0" sz="1100" u="none" cap="none" strike="noStrike">
              <a:solidFill>
                <a:schemeClr val="lt1"/>
              </a:solidFill>
              <a:highlight>
                <a:schemeClr val="dk2"/>
              </a:highlight>
            </a:endParaRPr>
          </a:p>
        </p:txBody>
      </p:sp>
      <p:sp>
        <p:nvSpPr>
          <p:cNvPr id="263" name="Google Shape;263;p33"/>
          <p:cNvSpPr/>
          <p:nvPr/>
        </p:nvSpPr>
        <p:spPr>
          <a:xfrm>
            <a:off x="363923" y="3599608"/>
            <a:ext cx="347100" cy="347100"/>
          </a:xfrm>
          <a:prstGeom prst="roundRect">
            <a:avLst>
              <a:gd fmla="val 6668" name="adj"/>
            </a:avLst>
          </a:prstGeom>
          <a:solidFill>
            <a:srgbClr val="304755"/>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64" name="Google Shape;264;p33"/>
          <p:cNvSpPr/>
          <p:nvPr/>
        </p:nvSpPr>
        <p:spPr>
          <a:xfrm>
            <a:off x="449871" y="3664274"/>
            <a:ext cx="175200" cy="217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AD6DE"/>
              </a:buClr>
              <a:buSzPts val="1700"/>
              <a:buFont typeface="Unbounded"/>
              <a:buNone/>
            </a:pPr>
            <a:r>
              <a:rPr b="0" i="0" lang="ko" sz="1700" u="none" cap="none" strike="noStrike">
                <a:solidFill>
                  <a:srgbClr val="CAD6DE"/>
                </a:solidFill>
                <a:latin typeface="Unbounded"/>
                <a:ea typeface="Unbounded"/>
                <a:cs typeface="Unbounded"/>
                <a:sym typeface="Unbounded"/>
              </a:rPr>
              <a:t>3</a:t>
            </a:r>
            <a:endParaRPr b="0" i="0" sz="1700" u="none" cap="none" strike="noStrike"/>
          </a:p>
        </p:txBody>
      </p:sp>
      <p:sp>
        <p:nvSpPr>
          <p:cNvPr id="265" name="Google Shape;265;p33"/>
          <p:cNvSpPr/>
          <p:nvPr/>
        </p:nvSpPr>
        <p:spPr>
          <a:xfrm>
            <a:off x="865325" y="3599600"/>
            <a:ext cx="2265900" cy="227100"/>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CAD6DE"/>
              </a:buClr>
              <a:buSzPts val="1400"/>
              <a:buFont typeface="Unbounded"/>
              <a:buNone/>
            </a:pPr>
            <a:r>
              <a:rPr b="1" lang="ko">
                <a:solidFill>
                  <a:schemeClr val="lt1"/>
                </a:solidFill>
                <a:highlight>
                  <a:schemeClr val="dk2"/>
                </a:highlight>
                <a:latin typeface="Unbounded"/>
                <a:ea typeface="Unbounded"/>
                <a:cs typeface="Unbounded"/>
                <a:sym typeface="Unbounded"/>
              </a:rPr>
              <a:t>효율적인 페이지 전환 구현</a:t>
            </a:r>
            <a:endParaRPr b="1" i="0" sz="1400" u="none" cap="none" strike="noStrike">
              <a:solidFill>
                <a:schemeClr val="lt1"/>
              </a:solidFill>
              <a:highlight>
                <a:schemeClr val="dk2"/>
              </a:highlight>
            </a:endParaRPr>
          </a:p>
        </p:txBody>
      </p:sp>
      <p:sp>
        <p:nvSpPr>
          <p:cNvPr id="266" name="Google Shape;266;p33"/>
          <p:cNvSpPr/>
          <p:nvPr/>
        </p:nvSpPr>
        <p:spPr>
          <a:xfrm>
            <a:off x="865325" y="3919142"/>
            <a:ext cx="4133700" cy="246900"/>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CAD6DE"/>
              </a:buClr>
              <a:buSzPts val="1200"/>
              <a:buFont typeface="Cabin"/>
              <a:buNone/>
            </a:pPr>
            <a:r>
              <a:rPr lang="ko" sz="1200">
                <a:solidFill>
                  <a:schemeClr val="lt1"/>
                </a:solidFill>
                <a:highlight>
                  <a:schemeClr val="dk2"/>
                </a:highlight>
                <a:latin typeface="Cabin"/>
                <a:ea typeface="Cabin"/>
                <a:cs typeface="Cabin"/>
                <a:sym typeface="Cabin"/>
              </a:rPr>
              <a:t>Vue를 활용해 페이지 이동을 빠르고 직관적으로 처리할 수 있도록 설정하였습니다.</a:t>
            </a:r>
            <a:r>
              <a:rPr lang="ko" sz="1100">
                <a:solidFill>
                  <a:schemeClr val="lt1"/>
                </a:solidFill>
                <a:highlight>
                  <a:schemeClr val="dk2"/>
                </a:highlight>
                <a:latin typeface="Cabin"/>
                <a:ea typeface="Cabin"/>
                <a:cs typeface="Cabin"/>
                <a:sym typeface="Cabin"/>
              </a:rPr>
              <a:t> </a:t>
            </a:r>
            <a:endParaRPr b="0" i="0" sz="1100" u="none" cap="none" strike="noStrike">
              <a:solidFill>
                <a:schemeClr val="lt1"/>
              </a:solidFill>
              <a:highlight>
                <a:schemeClr val="dk2"/>
              </a:highlight>
            </a:endParaRPr>
          </a:p>
        </p:txBody>
      </p:sp>
      <p:sp>
        <p:nvSpPr>
          <p:cNvPr id="267" name="Google Shape;267;p33"/>
          <p:cNvSpPr/>
          <p:nvPr/>
        </p:nvSpPr>
        <p:spPr>
          <a:xfrm>
            <a:off x="7986275" y="4761450"/>
            <a:ext cx="1087800" cy="343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68" name="Google Shape;268;p33"/>
          <p:cNvPicPr preferRelativeResize="0"/>
          <p:nvPr/>
        </p:nvPicPr>
        <p:blipFill>
          <a:blip r:embed="rId3">
            <a:alphaModFix/>
          </a:blip>
          <a:stretch>
            <a:fillRect/>
          </a:stretch>
        </p:blipFill>
        <p:spPr>
          <a:xfrm>
            <a:off x="380763" y="882825"/>
            <a:ext cx="4060373" cy="453900"/>
          </a:xfrm>
          <a:prstGeom prst="rect">
            <a:avLst/>
          </a:prstGeom>
          <a:noFill/>
          <a:ln>
            <a:noFill/>
          </a:ln>
        </p:spPr>
      </p:pic>
      <p:pic>
        <p:nvPicPr>
          <p:cNvPr id="269" name="Google Shape;269;p33"/>
          <p:cNvPicPr preferRelativeResize="0"/>
          <p:nvPr/>
        </p:nvPicPr>
        <p:blipFill>
          <a:blip r:embed="rId4">
            <a:alphaModFix/>
          </a:blip>
          <a:stretch>
            <a:fillRect/>
          </a:stretch>
        </p:blipFill>
        <p:spPr>
          <a:xfrm>
            <a:off x="4755730" y="882824"/>
            <a:ext cx="4188471" cy="453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12836"/>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